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notesMasterIdLst>
    <p:notesMasterId r:id="rId27"/>
  </p:notesMasterIdLst>
  <p:sldIdLst>
    <p:sldId id="256" r:id="rId2"/>
    <p:sldId id="257" r:id="rId3"/>
    <p:sldId id="264" r:id="rId4"/>
    <p:sldId id="262" r:id="rId5"/>
    <p:sldId id="267" r:id="rId6"/>
    <p:sldId id="266" r:id="rId7"/>
    <p:sldId id="268" r:id="rId8"/>
    <p:sldId id="274" r:id="rId9"/>
    <p:sldId id="278" r:id="rId10"/>
    <p:sldId id="275" r:id="rId11"/>
    <p:sldId id="273" r:id="rId12"/>
    <p:sldId id="281" r:id="rId13"/>
    <p:sldId id="276" r:id="rId14"/>
    <p:sldId id="277" r:id="rId15"/>
    <p:sldId id="280" r:id="rId16"/>
    <p:sldId id="282" r:id="rId17"/>
    <p:sldId id="285" r:id="rId18"/>
    <p:sldId id="261" r:id="rId19"/>
    <p:sldId id="271" r:id="rId20"/>
    <p:sldId id="272" r:id="rId21"/>
    <p:sldId id="284" r:id="rId22"/>
    <p:sldId id="283" r:id="rId23"/>
    <p:sldId id="265" r:id="rId24"/>
    <p:sldId id="259" r:id="rId25"/>
    <p:sldId id="25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6E9326-03D2-4B79-96A3-D1D7A01A748D}" v="63" dt="2024-04-25T04:44:13.6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242" autoAdjust="0"/>
  </p:normalViewPr>
  <p:slideViewPr>
    <p:cSldViewPr snapToGrid="0">
      <p:cViewPr varScale="1">
        <p:scale>
          <a:sx n="103" d="100"/>
          <a:sy n="103" d="100"/>
        </p:scale>
        <p:origin x="12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rcia, Derek" userId="a5b6180c-55ba-43db-b954-b359b2f75762" providerId="ADAL" clId="{766E9326-03D2-4B79-96A3-D1D7A01A748D}"/>
    <pc:docChg chg="undo custSel addSld delSld modSld sldOrd">
      <pc:chgData name="Garcia, Derek" userId="a5b6180c-55ba-43db-b954-b359b2f75762" providerId="ADAL" clId="{766E9326-03D2-4B79-96A3-D1D7A01A748D}" dt="2024-04-25T04:49:03.147" v="1324"/>
      <pc:docMkLst>
        <pc:docMk/>
      </pc:docMkLst>
      <pc:sldChg chg="del">
        <pc:chgData name="Garcia, Derek" userId="a5b6180c-55ba-43db-b954-b359b2f75762" providerId="ADAL" clId="{766E9326-03D2-4B79-96A3-D1D7A01A748D}" dt="2024-04-24T04:22:33.904" v="10" actId="2696"/>
        <pc:sldMkLst>
          <pc:docMk/>
          <pc:sldMk cId="752541701" sldId="260"/>
        </pc:sldMkLst>
      </pc:sldChg>
      <pc:sldChg chg="ord">
        <pc:chgData name="Garcia, Derek" userId="a5b6180c-55ba-43db-b954-b359b2f75762" providerId="ADAL" clId="{766E9326-03D2-4B79-96A3-D1D7A01A748D}" dt="2024-04-24T04:22:22.299" v="3"/>
        <pc:sldMkLst>
          <pc:docMk/>
          <pc:sldMk cId="1955697933" sldId="262"/>
        </pc:sldMkLst>
      </pc:sldChg>
      <pc:sldChg chg="ord">
        <pc:chgData name="Garcia, Derek" userId="a5b6180c-55ba-43db-b954-b359b2f75762" providerId="ADAL" clId="{766E9326-03D2-4B79-96A3-D1D7A01A748D}" dt="2024-04-24T04:22:21.509" v="1"/>
        <pc:sldMkLst>
          <pc:docMk/>
          <pc:sldMk cId="2449656569" sldId="264"/>
        </pc:sldMkLst>
      </pc:sldChg>
      <pc:sldChg chg="addSp delSp modSp mod ord">
        <pc:chgData name="Garcia, Derek" userId="a5b6180c-55ba-43db-b954-b359b2f75762" providerId="ADAL" clId="{766E9326-03D2-4B79-96A3-D1D7A01A748D}" dt="2024-04-24T23:55:32.776" v="582" actId="14100"/>
        <pc:sldMkLst>
          <pc:docMk/>
          <pc:sldMk cId="431628409" sldId="266"/>
        </pc:sldMkLst>
        <pc:picChg chg="add mod">
          <ac:chgData name="Garcia, Derek" userId="a5b6180c-55ba-43db-b954-b359b2f75762" providerId="ADAL" clId="{766E9326-03D2-4B79-96A3-D1D7A01A748D}" dt="2024-04-24T23:24:05.092" v="79" actId="1076"/>
          <ac:picMkLst>
            <pc:docMk/>
            <pc:sldMk cId="431628409" sldId="266"/>
            <ac:picMk id="3" creationId="{104090EB-A880-0EBC-9B17-99A7E6A94F27}"/>
          </ac:picMkLst>
        </pc:picChg>
        <pc:picChg chg="mod">
          <ac:chgData name="Garcia, Derek" userId="a5b6180c-55ba-43db-b954-b359b2f75762" providerId="ADAL" clId="{766E9326-03D2-4B79-96A3-D1D7A01A748D}" dt="2024-04-24T23:55:32.776" v="582" actId="14100"/>
          <ac:picMkLst>
            <pc:docMk/>
            <pc:sldMk cId="431628409" sldId="266"/>
            <ac:picMk id="4" creationId="{04D56F1F-1D63-1A39-B021-4C4515D70D16}"/>
          </ac:picMkLst>
        </pc:picChg>
        <pc:picChg chg="del">
          <ac:chgData name="Garcia, Derek" userId="a5b6180c-55ba-43db-b954-b359b2f75762" providerId="ADAL" clId="{766E9326-03D2-4B79-96A3-D1D7A01A748D}" dt="2024-04-24T23:23:52.568" v="72" actId="478"/>
          <ac:picMkLst>
            <pc:docMk/>
            <pc:sldMk cId="431628409" sldId="266"/>
            <ac:picMk id="29" creationId="{4EBDE8E8-ADD9-6967-8A64-7415EC4C36ED}"/>
          </ac:picMkLst>
        </pc:picChg>
      </pc:sldChg>
      <pc:sldChg chg="ord">
        <pc:chgData name="Garcia, Derek" userId="a5b6180c-55ba-43db-b954-b359b2f75762" providerId="ADAL" clId="{766E9326-03D2-4B79-96A3-D1D7A01A748D}" dt="2024-04-24T04:22:23.777" v="5"/>
        <pc:sldMkLst>
          <pc:docMk/>
          <pc:sldMk cId="281252764" sldId="267"/>
        </pc:sldMkLst>
      </pc:sldChg>
      <pc:sldChg chg="modSp mod ord">
        <pc:chgData name="Garcia, Derek" userId="a5b6180c-55ba-43db-b954-b359b2f75762" providerId="ADAL" clId="{766E9326-03D2-4B79-96A3-D1D7A01A748D}" dt="2024-04-24T23:52:25.344" v="579"/>
        <pc:sldMkLst>
          <pc:docMk/>
          <pc:sldMk cId="1254591647" sldId="268"/>
        </pc:sldMkLst>
        <pc:picChg chg="mod">
          <ac:chgData name="Garcia, Derek" userId="a5b6180c-55ba-43db-b954-b359b2f75762" providerId="ADAL" clId="{766E9326-03D2-4B79-96A3-D1D7A01A748D}" dt="2024-04-24T23:25:30.117" v="81" actId="1076"/>
          <ac:picMkLst>
            <pc:docMk/>
            <pc:sldMk cId="1254591647" sldId="268"/>
            <ac:picMk id="3" creationId="{4128CB28-59F9-29CC-07D5-A043784C779F}"/>
          </ac:picMkLst>
        </pc:picChg>
      </pc:sldChg>
      <pc:sldChg chg="del">
        <pc:chgData name="Garcia, Derek" userId="a5b6180c-55ba-43db-b954-b359b2f75762" providerId="ADAL" clId="{766E9326-03D2-4B79-96A3-D1D7A01A748D}" dt="2024-04-24T04:22:33.904" v="10" actId="2696"/>
        <pc:sldMkLst>
          <pc:docMk/>
          <pc:sldMk cId="300870006" sldId="269"/>
        </pc:sldMkLst>
      </pc:sldChg>
      <pc:sldChg chg="del">
        <pc:chgData name="Garcia, Derek" userId="a5b6180c-55ba-43db-b954-b359b2f75762" providerId="ADAL" clId="{766E9326-03D2-4B79-96A3-D1D7A01A748D}" dt="2024-04-24T04:22:33.904" v="10" actId="2696"/>
        <pc:sldMkLst>
          <pc:docMk/>
          <pc:sldMk cId="1588071450" sldId="270"/>
        </pc:sldMkLst>
      </pc:sldChg>
      <pc:sldChg chg="addSp delSp modSp new mod">
        <pc:chgData name="Garcia, Derek" userId="a5b6180c-55ba-43db-b954-b359b2f75762" providerId="ADAL" clId="{766E9326-03D2-4B79-96A3-D1D7A01A748D}" dt="2024-04-24T23:42:52.231" v="123" actId="14100"/>
        <pc:sldMkLst>
          <pc:docMk/>
          <pc:sldMk cId="777061074" sldId="273"/>
        </pc:sldMkLst>
        <pc:picChg chg="add del mod">
          <ac:chgData name="Garcia, Derek" userId="a5b6180c-55ba-43db-b954-b359b2f75762" providerId="ADAL" clId="{766E9326-03D2-4B79-96A3-D1D7A01A748D}" dt="2024-04-24T05:29:23.335" v="57" actId="478"/>
          <ac:picMkLst>
            <pc:docMk/>
            <pc:sldMk cId="777061074" sldId="273"/>
            <ac:picMk id="3" creationId="{AEF40D0F-0CA6-31CD-1F9A-B104BCB8D428}"/>
          </ac:picMkLst>
        </pc:picChg>
        <pc:picChg chg="add mod">
          <ac:chgData name="Garcia, Derek" userId="a5b6180c-55ba-43db-b954-b359b2f75762" providerId="ADAL" clId="{766E9326-03D2-4B79-96A3-D1D7A01A748D}" dt="2024-04-24T05:32:09.704" v="64" actId="14100"/>
          <ac:picMkLst>
            <pc:docMk/>
            <pc:sldMk cId="777061074" sldId="273"/>
            <ac:picMk id="4" creationId="{E9DF6420-4913-BB02-1FC8-CBF0AF00FF8F}"/>
          </ac:picMkLst>
        </pc:picChg>
        <pc:picChg chg="add mod modCrop">
          <ac:chgData name="Garcia, Derek" userId="a5b6180c-55ba-43db-b954-b359b2f75762" providerId="ADAL" clId="{766E9326-03D2-4B79-96A3-D1D7A01A748D}" dt="2024-04-24T23:42:52.231" v="123" actId="14100"/>
          <ac:picMkLst>
            <pc:docMk/>
            <pc:sldMk cId="777061074" sldId="273"/>
            <ac:picMk id="5" creationId="{6146290B-1F5E-904E-7FBA-2D58E84D9A11}"/>
          </ac:picMkLst>
        </pc:picChg>
        <pc:picChg chg="add del mod">
          <ac:chgData name="Garcia, Derek" userId="a5b6180c-55ba-43db-b954-b359b2f75762" providerId="ADAL" clId="{766E9326-03D2-4B79-96A3-D1D7A01A748D}" dt="2024-04-24T23:38:03.191" v="91" actId="478"/>
          <ac:picMkLst>
            <pc:docMk/>
            <pc:sldMk cId="777061074" sldId="273"/>
            <ac:picMk id="7" creationId="{2F9A60E5-5292-C504-A11F-0C339D3E73EA}"/>
          </ac:picMkLst>
        </pc:picChg>
        <pc:picChg chg="add del mod">
          <ac:chgData name="Garcia, Derek" userId="a5b6180c-55ba-43db-b954-b359b2f75762" providerId="ADAL" clId="{766E9326-03D2-4B79-96A3-D1D7A01A748D}" dt="2024-04-24T23:39:13.472" v="100" actId="478"/>
          <ac:picMkLst>
            <pc:docMk/>
            <pc:sldMk cId="777061074" sldId="273"/>
            <ac:picMk id="9" creationId="{40A17DBB-81C6-BD96-44CD-E9A3CFA795C4}"/>
          </ac:picMkLst>
        </pc:picChg>
        <pc:picChg chg="add del mod">
          <ac:chgData name="Garcia, Derek" userId="a5b6180c-55ba-43db-b954-b359b2f75762" providerId="ADAL" clId="{766E9326-03D2-4B79-96A3-D1D7A01A748D}" dt="2024-04-24T23:42:38.890" v="118" actId="21"/>
          <ac:picMkLst>
            <pc:docMk/>
            <pc:sldMk cId="777061074" sldId="273"/>
            <ac:picMk id="11" creationId="{B1BE8E93-72C3-DAA9-310A-A6492538A481}"/>
          </ac:picMkLst>
        </pc:picChg>
      </pc:sldChg>
      <pc:sldChg chg="addSp delSp modSp new mod ord setBg">
        <pc:chgData name="Garcia, Derek" userId="a5b6180c-55ba-43db-b954-b359b2f75762" providerId="ADAL" clId="{766E9326-03D2-4B79-96A3-D1D7A01A748D}" dt="2024-04-24T23:46:14.195" v="225" actId="20577"/>
        <pc:sldMkLst>
          <pc:docMk/>
          <pc:sldMk cId="4147336399" sldId="274"/>
        </pc:sldMkLst>
        <pc:spChg chg="add mod">
          <ac:chgData name="Garcia, Derek" userId="a5b6180c-55ba-43db-b954-b359b2f75762" providerId="ADAL" clId="{766E9326-03D2-4B79-96A3-D1D7A01A748D}" dt="2024-04-24T23:46:14.195" v="225" actId="20577"/>
          <ac:spMkLst>
            <pc:docMk/>
            <pc:sldMk cId="4147336399" sldId="274"/>
            <ac:spMk id="2" creationId="{D20EB95C-573D-3BD9-7E5B-A838219311BC}"/>
          </ac:spMkLst>
        </pc:spChg>
        <pc:spChg chg="add del">
          <ac:chgData name="Garcia, Derek" userId="a5b6180c-55ba-43db-b954-b359b2f75762" providerId="ADAL" clId="{766E9326-03D2-4B79-96A3-D1D7A01A748D}" dt="2024-04-24T05:26:22.396" v="53" actId="26606"/>
          <ac:spMkLst>
            <pc:docMk/>
            <pc:sldMk cId="4147336399" sldId="274"/>
            <ac:spMk id="9" creationId="{39E3965E-AC41-4711-9D10-E25ABB132D86}"/>
          </ac:spMkLst>
        </pc:spChg>
        <pc:spChg chg="add del">
          <ac:chgData name="Garcia, Derek" userId="a5b6180c-55ba-43db-b954-b359b2f75762" providerId="ADAL" clId="{766E9326-03D2-4B79-96A3-D1D7A01A748D}" dt="2024-04-24T05:26:22.396" v="53" actId="26606"/>
          <ac:spMkLst>
            <pc:docMk/>
            <pc:sldMk cId="4147336399" sldId="274"/>
            <ac:spMk id="13" creationId="{990BAFCD-EA0A-47F4-8B00-AAB1E67A90CC}"/>
          </ac:spMkLst>
        </pc:spChg>
        <pc:spChg chg="add del">
          <ac:chgData name="Garcia, Derek" userId="a5b6180c-55ba-43db-b954-b359b2f75762" providerId="ADAL" clId="{766E9326-03D2-4B79-96A3-D1D7A01A748D}" dt="2024-04-24T05:26:22.396" v="53" actId="26606"/>
          <ac:spMkLst>
            <pc:docMk/>
            <pc:sldMk cId="4147336399" sldId="274"/>
            <ac:spMk id="15" creationId="{2F9C61D6-37CC-4AD4-83C3-022D08874179}"/>
          </ac:spMkLst>
        </pc:spChg>
        <pc:spChg chg="add">
          <ac:chgData name="Garcia, Derek" userId="a5b6180c-55ba-43db-b954-b359b2f75762" providerId="ADAL" clId="{766E9326-03D2-4B79-96A3-D1D7A01A748D}" dt="2024-04-24T05:26:22.396" v="53" actId="26606"/>
          <ac:spMkLst>
            <pc:docMk/>
            <pc:sldMk cId="4147336399" sldId="274"/>
            <ac:spMk id="22" creationId="{39E3965E-AC41-4711-9D10-E25ABB132D86}"/>
          </ac:spMkLst>
        </pc:spChg>
        <pc:spChg chg="add">
          <ac:chgData name="Garcia, Derek" userId="a5b6180c-55ba-43db-b954-b359b2f75762" providerId="ADAL" clId="{766E9326-03D2-4B79-96A3-D1D7A01A748D}" dt="2024-04-24T05:26:22.396" v="53" actId="26606"/>
          <ac:spMkLst>
            <pc:docMk/>
            <pc:sldMk cId="4147336399" sldId="274"/>
            <ac:spMk id="26" creationId="{EE362070-691D-44DB-98D4-BC61774B0E61}"/>
          </ac:spMkLst>
        </pc:spChg>
        <pc:spChg chg="add">
          <ac:chgData name="Garcia, Derek" userId="a5b6180c-55ba-43db-b954-b359b2f75762" providerId="ADAL" clId="{766E9326-03D2-4B79-96A3-D1D7A01A748D}" dt="2024-04-24T05:26:22.396" v="53" actId="26606"/>
          <ac:spMkLst>
            <pc:docMk/>
            <pc:sldMk cId="4147336399" sldId="274"/>
            <ac:spMk id="30" creationId="{32DB1480-5B24-4B37-B70E-C74945DD914E}"/>
          </ac:spMkLst>
        </pc:spChg>
        <pc:picChg chg="add mod ord">
          <ac:chgData name="Garcia, Derek" userId="a5b6180c-55ba-43db-b954-b359b2f75762" providerId="ADAL" clId="{766E9326-03D2-4B79-96A3-D1D7A01A748D}" dt="2024-04-24T05:26:22.396" v="53" actId="26606"/>
          <ac:picMkLst>
            <pc:docMk/>
            <pc:sldMk cId="4147336399" sldId="274"/>
            <ac:picMk id="6" creationId="{C4368241-7828-A6B5-0068-DD908C27C761}"/>
          </ac:picMkLst>
        </pc:picChg>
        <pc:cxnChg chg="add del">
          <ac:chgData name="Garcia, Derek" userId="a5b6180c-55ba-43db-b954-b359b2f75762" providerId="ADAL" clId="{766E9326-03D2-4B79-96A3-D1D7A01A748D}" dt="2024-04-24T05:26:22.396" v="53" actId="26606"/>
          <ac:cxnSpMkLst>
            <pc:docMk/>
            <pc:sldMk cId="4147336399" sldId="274"/>
            <ac:cxnSpMk id="11" creationId="{1F5DC8C3-BA5F-4EED-BB9A-A14272BD82A1}"/>
          </ac:cxnSpMkLst>
        </pc:cxnChg>
        <pc:cxnChg chg="add del">
          <ac:chgData name="Garcia, Derek" userId="a5b6180c-55ba-43db-b954-b359b2f75762" providerId="ADAL" clId="{766E9326-03D2-4B79-96A3-D1D7A01A748D}" dt="2024-04-24T05:26:22.396" v="53" actId="26606"/>
          <ac:cxnSpMkLst>
            <pc:docMk/>
            <pc:sldMk cId="4147336399" sldId="274"/>
            <ac:cxnSpMk id="17" creationId="{2669285E-35F6-4010-B084-229A808458CD}"/>
          </ac:cxnSpMkLst>
        </pc:cxnChg>
        <pc:cxnChg chg="add">
          <ac:chgData name="Garcia, Derek" userId="a5b6180c-55ba-43db-b954-b359b2f75762" providerId="ADAL" clId="{766E9326-03D2-4B79-96A3-D1D7A01A748D}" dt="2024-04-24T05:26:22.396" v="53" actId="26606"/>
          <ac:cxnSpMkLst>
            <pc:docMk/>
            <pc:sldMk cId="4147336399" sldId="274"/>
            <ac:cxnSpMk id="24" creationId="{1F5DC8C3-BA5F-4EED-BB9A-A14272BD82A1}"/>
          </ac:cxnSpMkLst>
        </pc:cxnChg>
        <pc:cxnChg chg="add">
          <ac:chgData name="Garcia, Derek" userId="a5b6180c-55ba-43db-b954-b359b2f75762" providerId="ADAL" clId="{766E9326-03D2-4B79-96A3-D1D7A01A748D}" dt="2024-04-24T05:26:22.396" v="53" actId="26606"/>
          <ac:cxnSpMkLst>
            <pc:docMk/>
            <pc:sldMk cId="4147336399" sldId="274"/>
            <ac:cxnSpMk id="28" creationId="{5A7EFE9C-DAE7-4ECA-BDB2-34E2534B8AB7}"/>
          </ac:cxnSpMkLst>
        </pc:cxnChg>
      </pc:sldChg>
      <pc:sldChg chg="addSp modSp new mod ord">
        <pc:chgData name="Garcia, Derek" userId="a5b6180c-55ba-43db-b954-b359b2f75762" providerId="ADAL" clId="{766E9326-03D2-4B79-96A3-D1D7A01A748D}" dt="2024-04-25T04:17:46.640" v="1115" actId="1076"/>
        <pc:sldMkLst>
          <pc:docMk/>
          <pc:sldMk cId="531319505" sldId="275"/>
        </pc:sldMkLst>
        <pc:picChg chg="add mod">
          <ac:chgData name="Garcia, Derek" userId="a5b6180c-55ba-43db-b954-b359b2f75762" providerId="ADAL" clId="{766E9326-03D2-4B79-96A3-D1D7A01A748D}" dt="2024-04-24T23:42:29.330" v="115" actId="1076"/>
          <ac:picMkLst>
            <pc:docMk/>
            <pc:sldMk cId="531319505" sldId="275"/>
            <ac:picMk id="3" creationId="{051B4C78-62C7-8609-F5D5-2521B5376C75}"/>
          </ac:picMkLst>
        </pc:picChg>
        <pc:picChg chg="add mod">
          <ac:chgData name="Garcia, Derek" userId="a5b6180c-55ba-43db-b954-b359b2f75762" providerId="ADAL" clId="{766E9326-03D2-4B79-96A3-D1D7A01A748D}" dt="2024-04-25T04:17:46.640" v="1115" actId="1076"/>
          <ac:picMkLst>
            <pc:docMk/>
            <pc:sldMk cId="531319505" sldId="275"/>
            <ac:picMk id="5" creationId="{A788572A-60CA-3975-6AB0-246370BD4E43}"/>
          </ac:picMkLst>
        </pc:picChg>
        <pc:picChg chg="add mod">
          <ac:chgData name="Garcia, Derek" userId="a5b6180c-55ba-43db-b954-b359b2f75762" providerId="ADAL" clId="{766E9326-03D2-4B79-96A3-D1D7A01A748D}" dt="2024-04-24T23:42:44.739" v="121" actId="14100"/>
          <ac:picMkLst>
            <pc:docMk/>
            <pc:sldMk cId="531319505" sldId="275"/>
            <ac:picMk id="11" creationId="{B1BE8E93-72C3-DAA9-310A-A6492538A481}"/>
          </ac:picMkLst>
        </pc:picChg>
      </pc:sldChg>
      <pc:sldChg chg="addSp delSp modSp new mod">
        <pc:chgData name="Garcia, Derek" userId="a5b6180c-55ba-43db-b954-b359b2f75762" providerId="ADAL" clId="{766E9326-03D2-4B79-96A3-D1D7A01A748D}" dt="2024-04-25T00:31:16.438" v="615" actId="14100"/>
        <pc:sldMkLst>
          <pc:docMk/>
          <pc:sldMk cId="222857033" sldId="276"/>
        </pc:sldMkLst>
        <pc:picChg chg="add mod">
          <ac:chgData name="Garcia, Derek" userId="a5b6180c-55ba-43db-b954-b359b2f75762" providerId="ADAL" clId="{766E9326-03D2-4B79-96A3-D1D7A01A748D}" dt="2024-04-25T00:31:16.438" v="615" actId="14100"/>
          <ac:picMkLst>
            <pc:docMk/>
            <pc:sldMk cId="222857033" sldId="276"/>
            <ac:picMk id="3" creationId="{012DF871-D3EC-B877-0AC5-A62C6ABFF9C2}"/>
          </ac:picMkLst>
        </pc:picChg>
        <pc:picChg chg="add mod">
          <ac:chgData name="Garcia, Derek" userId="a5b6180c-55ba-43db-b954-b359b2f75762" providerId="ADAL" clId="{766E9326-03D2-4B79-96A3-D1D7A01A748D}" dt="2024-04-25T00:10:32.126" v="609" actId="1076"/>
          <ac:picMkLst>
            <pc:docMk/>
            <pc:sldMk cId="222857033" sldId="276"/>
            <ac:picMk id="5" creationId="{2CD06DA0-B2B3-F106-E4F8-B8C7C1EB2EBF}"/>
          </ac:picMkLst>
        </pc:picChg>
        <pc:picChg chg="add mod">
          <ac:chgData name="Garcia, Derek" userId="a5b6180c-55ba-43db-b954-b359b2f75762" providerId="ADAL" clId="{766E9326-03D2-4B79-96A3-D1D7A01A748D}" dt="2024-04-25T00:10:35.751" v="610" actId="1076"/>
          <ac:picMkLst>
            <pc:docMk/>
            <pc:sldMk cId="222857033" sldId="276"/>
            <ac:picMk id="11" creationId="{EC7CF40E-8193-2AD7-6625-792C619DAB70}"/>
          </ac:picMkLst>
        </pc:picChg>
        <pc:inkChg chg="add del">
          <ac:chgData name="Garcia, Derek" userId="a5b6180c-55ba-43db-b954-b359b2f75762" providerId="ADAL" clId="{766E9326-03D2-4B79-96A3-D1D7A01A748D}" dt="2024-04-25T00:08:11.576" v="594"/>
          <ac:inkMkLst>
            <pc:docMk/>
            <pc:sldMk cId="222857033" sldId="276"/>
            <ac:inkMk id="6" creationId="{868DECEF-F021-55AD-E01B-26E1F888E1CB}"/>
          </ac:inkMkLst>
        </pc:inkChg>
        <pc:inkChg chg="add del">
          <ac:chgData name="Garcia, Derek" userId="a5b6180c-55ba-43db-b954-b359b2f75762" providerId="ADAL" clId="{766E9326-03D2-4B79-96A3-D1D7A01A748D}" dt="2024-04-25T00:10:04.143" v="601"/>
          <ac:inkMkLst>
            <pc:docMk/>
            <pc:sldMk cId="222857033" sldId="276"/>
            <ac:inkMk id="7" creationId="{A426650C-5EB9-AD50-E993-BED7411B9596}"/>
          </ac:inkMkLst>
        </pc:inkChg>
        <pc:inkChg chg="add del">
          <ac:chgData name="Garcia, Derek" userId="a5b6180c-55ba-43db-b954-b359b2f75762" providerId="ADAL" clId="{766E9326-03D2-4B79-96A3-D1D7A01A748D}" dt="2024-04-25T00:10:04.724" v="602"/>
          <ac:inkMkLst>
            <pc:docMk/>
            <pc:sldMk cId="222857033" sldId="276"/>
            <ac:inkMk id="8" creationId="{993C1ABB-55BD-BC22-82F6-08FB5415115B}"/>
          </ac:inkMkLst>
        </pc:inkChg>
        <pc:inkChg chg="add del">
          <ac:chgData name="Garcia, Derek" userId="a5b6180c-55ba-43db-b954-b359b2f75762" providerId="ADAL" clId="{766E9326-03D2-4B79-96A3-D1D7A01A748D}" dt="2024-04-25T00:10:44.607" v="611"/>
          <ac:inkMkLst>
            <pc:docMk/>
            <pc:sldMk cId="222857033" sldId="276"/>
            <ac:inkMk id="9" creationId="{E938CA92-829E-A329-E56D-D5FCEC636014}"/>
          </ac:inkMkLst>
        </pc:inkChg>
        <pc:inkChg chg="add">
          <ac:chgData name="Garcia, Derek" userId="a5b6180c-55ba-43db-b954-b359b2f75762" providerId="ADAL" clId="{766E9326-03D2-4B79-96A3-D1D7A01A748D}" dt="2024-04-25T00:10:54.712" v="612" actId="9405"/>
          <ac:inkMkLst>
            <pc:docMk/>
            <pc:sldMk cId="222857033" sldId="276"/>
            <ac:inkMk id="12" creationId="{9CE01080-CD44-307F-500A-D08EC03594C9}"/>
          </ac:inkMkLst>
        </pc:inkChg>
        <pc:inkChg chg="add">
          <ac:chgData name="Garcia, Derek" userId="a5b6180c-55ba-43db-b954-b359b2f75762" providerId="ADAL" clId="{766E9326-03D2-4B79-96A3-D1D7A01A748D}" dt="2024-04-25T00:31:07.064" v="613" actId="9405"/>
          <ac:inkMkLst>
            <pc:docMk/>
            <pc:sldMk cId="222857033" sldId="276"/>
            <ac:inkMk id="13" creationId="{C2170CEF-EAFE-822D-39BA-A768CF65D1EE}"/>
          </ac:inkMkLst>
        </pc:inkChg>
        <pc:inkChg chg="add">
          <ac:chgData name="Garcia, Derek" userId="a5b6180c-55ba-43db-b954-b359b2f75762" providerId="ADAL" clId="{766E9326-03D2-4B79-96A3-D1D7A01A748D}" dt="2024-04-25T00:31:08.241" v="614" actId="9405"/>
          <ac:inkMkLst>
            <pc:docMk/>
            <pc:sldMk cId="222857033" sldId="276"/>
            <ac:inkMk id="14" creationId="{3F5BAF04-5ACF-84B0-F997-039D50A2CB65}"/>
          </ac:inkMkLst>
        </pc:inkChg>
      </pc:sldChg>
      <pc:sldChg chg="addSp delSp modSp new mod modClrScheme chgLayout">
        <pc:chgData name="Garcia, Derek" userId="a5b6180c-55ba-43db-b954-b359b2f75762" providerId="ADAL" clId="{766E9326-03D2-4B79-96A3-D1D7A01A748D}" dt="2024-04-25T04:16:11.843" v="1113" actId="700"/>
        <pc:sldMkLst>
          <pc:docMk/>
          <pc:sldMk cId="1969563230" sldId="277"/>
        </pc:sldMkLst>
        <pc:spChg chg="add del mod ord">
          <ac:chgData name="Garcia, Derek" userId="a5b6180c-55ba-43db-b954-b359b2f75762" providerId="ADAL" clId="{766E9326-03D2-4B79-96A3-D1D7A01A748D}" dt="2024-04-25T04:16:11.843" v="1113" actId="700"/>
          <ac:spMkLst>
            <pc:docMk/>
            <pc:sldMk cId="1969563230" sldId="277"/>
            <ac:spMk id="18" creationId="{C0C8E891-F3BA-41F8-764F-0E79A2C6FEE4}"/>
          </ac:spMkLst>
        </pc:spChg>
        <pc:spChg chg="add del mod ord">
          <ac:chgData name="Garcia, Derek" userId="a5b6180c-55ba-43db-b954-b359b2f75762" providerId="ADAL" clId="{766E9326-03D2-4B79-96A3-D1D7A01A748D}" dt="2024-04-25T04:16:11.843" v="1113" actId="700"/>
          <ac:spMkLst>
            <pc:docMk/>
            <pc:sldMk cId="1969563230" sldId="277"/>
            <ac:spMk id="19" creationId="{B19133CE-0D3D-27D3-A3AC-3B46BB4C66A0}"/>
          </ac:spMkLst>
        </pc:spChg>
        <pc:picChg chg="add">
          <ac:chgData name="Garcia, Derek" userId="a5b6180c-55ba-43db-b954-b359b2f75762" providerId="ADAL" clId="{766E9326-03D2-4B79-96A3-D1D7A01A748D}" dt="2024-04-25T00:32:55.387" v="617" actId="22"/>
          <ac:picMkLst>
            <pc:docMk/>
            <pc:sldMk cId="1969563230" sldId="277"/>
            <ac:picMk id="3" creationId="{3D409E8A-81F3-F5B6-AA24-C67AC03BBD26}"/>
          </ac:picMkLst>
        </pc:picChg>
        <pc:picChg chg="add mod">
          <ac:chgData name="Garcia, Derek" userId="a5b6180c-55ba-43db-b954-b359b2f75762" providerId="ADAL" clId="{766E9326-03D2-4B79-96A3-D1D7A01A748D}" dt="2024-04-25T00:37:25.745" v="622" actId="1076"/>
          <ac:picMkLst>
            <pc:docMk/>
            <pc:sldMk cId="1969563230" sldId="277"/>
            <ac:picMk id="5" creationId="{B73BB4A6-C7AA-7A41-8BC2-A0CF3471BCA7}"/>
          </ac:picMkLst>
        </pc:picChg>
        <pc:picChg chg="add mod">
          <ac:chgData name="Garcia, Derek" userId="a5b6180c-55ba-43db-b954-b359b2f75762" providerId="ADAL" clId="{766E9326-03D2-4B79-96A3-D1D7A01A748D}" dt="2024-04-25T00:54:15.792" v="629" actId="1076"/>
          <ac:picMkLst>
            <pc:docMk/>
            <pc:sldMk cId="1969563230" sldId="277"/>
            <ac:picMk id="7" creationId="{61D9F9FF-6E5F-22DC-6A9A-E545CCBD4171}"/>
          </ac:picMkLst>
        </pc:picChg>
        <pc:picChg chg="add del mod">
          <ac:chgData name="Garcia, Derek" userId="a5b6180c-55ba-43db-b954-b359b2f75762" providerId="ADAL" clId="{766E9326-03D2-4B79-96A3-D1D7A01A748D}" dt="2024-04-25T01:09:59.714" v="966" actId="478"/>
          <ac:picMkLst>
            <pc:docMk/>
            <pc:sldMk cId="1969563230" sldId="277"/>
            <ac:picMk id="14" creationId="{9CA0A0E9-B565-E3BA-9ABE-9E5EE6BF9DBB}"/>
          </ac:picMkLst>
        </pc:picChg>
        <pc:picChg chg="add mod">
          <ac:chgData name="Garcia, Derek" userId="a5b6180c-55ba-43db-b954-b359b2f75762" providerId="ADAL" clId="{766E9326-03D2-4B79-96A3-D1D7A01A748D}" dt="2024-04-25T01:10:27.391" v="970" actId="1076"/>
          <ac:picMkLst>
            <pc:docMk/>
            <pc:sldMk cId="1969563230" sldId="277"/>
            <ac:picMk id="16" creationId="{CAC1906B-C5DE-9146-9B72-B2155B7D3669}"/>
          </ac:picMkLst>
        </pc:picChg>
        <pc:inkChg chg="add del">
          <ac:chgData name="Garcia, Derek" userId="a5b6180c-55ba-43db-b954-b359b2f75762" providerId="ADAL" clId="{766E9326-03D2-4B79-96A3-D1D7A01A748D}" dt="2024-04-25T00:58:09.341" v="632"/>
          <ac:inkMkLst>
            <pc:docMk/>
            <pc:sldMk cId="1969563230" sldId="277"/>
            <ac:inkMk id="8" creationId="{8C2E0950-4488-09CA-81F6-95A115E3410E}"/>
          </ac:inkMkLst>
        </pc:inkChg>
        <pc:inkChg chg="add del">
          <ac:chgData name="Garcia, Derek" userId="a5b6180c-55ba-43db-b954-b359b2f75762" providerId="ADAL" clId="{766E9326-03D2-4B79-96A3-D1D7A01A748D}" dt="2024-04-25T00:58:10.505" v="633"/>
          <ac:inkMkLst>
            <pc:docMk/>
            <pc:sldMk cId="1969563230" sldId="277"/>
            <ac:inkMk id="9" creationId="{A11772DE-07A9-EBF5-7EDD-E12EC82C1FC5}"/>
          </ac:inkMkLst>
        </pc:inkChg>
        <pc:inkChg chg="add">
          <ac:chgData name="Garcia, Derek" userId="a5b6180c-55ba-43db-b954-b359b2f75762" providerId="ADAL" clId="{766E9326-03D2-4B79-96A3-D1D7A01A748D}" dt="2024-04-25T00:58:17.914" v="634" actId="9405"/>
          <ac:inkMkLst>
            <pc:docMk/>
            <pc:sldMk cId="1969563230" sldId="277"/>
            <ac:inkMk id="10" creationId="{70A744F4-A2B4-C9CD-578E-4397C3C67E97}"/>
          </ac:inkMkLst>
        </pc:inkChg>
        <pc:inkChg chg="add del">
          <ac:chgData name="Garcia, Derek" userId="a5b6180c-55ba-43db-b954-b359b2f75762" providerId="ADAL" clId="{766E9326-03D2-4B79-96A3-D1D7A01A748D}" dt="2024-04-25T00:58:26.260" v="636"/>
          <ac:inkMkLst>
            <pc:docMk/>
            <pc:sldMk cId="1969563230" sldId="277"/>
            <ac:inkMk id="11" creationId="{73897422-7571-C763-FBBE-89B0622374C2}"/>
          </ac:inkMkLst>
        </pc:inkChg>
        <pc:inkChg chg="add">
          <ac:chgData name="Garcia, Derek" userId="a5b6180c-55ba-43db-b954-b359b2f75762" providerId="ADAL" clId="{766E9326-03D2-4B79-96A3-D1D7A01A748D}" dt="2024-04-25T00:58:35.417" v="637" actId="9405"/>
          <ac:inkMkLst>
            <pc:docMk/>
            <pc:sldMk cId="1969563230" sldId="277"/>
            <ac:inkMk id="12" creationId="{36D7C49B-A9D7-C06B-C627-8DED7514816F}"/>
          </ac:inkMkLst>
        </pc:inkChg>
        <pc:inkChg chg="add">
          <ac:chgData name="Garcia, Derek" userId="a5b6180c-55ba-43db-b954-b359b2f75762" providerId="ADAL" clId="{766E9326-03D2-4B79-96A3-D1D7A01A748D}" dt="2024-04-25T01:10:46.130" v="971" actId="9405"/>
          <ac:inkMkLst>
            <pc:docMk/>
            <pc:sldMk cId="1969563230" sldId="277"/>
            <ac:inkMk id="17" creationId="{7A54FBCE-F144-D58C-ECD7-EAEAEEC48240}"/>
          </ac:inkMkLst>
        </pc:inkChg>
      </pc:sldChg>
      <pc:sldChg chg="addSp delSp modSp new mod ord modClrScheme chgLayout">
        <pc:chgData name="Garcia, Derek" userId="a5b6180c-55ba-43db-b954-b359b2f75762" providerId="ADAL" clId="{766E9326-03D2-4B79-96A3-D1D7A01A748D}" dt="2024-04-24T23:51:54.709" v="575" actId="20577"/>
        <pc:sldMkLst>
          <pc:docMk/>
          <pc:sldMk cId="2111105644" sldId="278"/>
        </pc:sldMkLst>
        <pc:spChg chg="add del mod">
          <ac:chgData name="Garcia, Derek" userId="a5b6180c-55ba-43db-b954-b359b2f75762" providerId="ADAL" clId="{766E9326-03D2-4B79-96A3-D1D7A01A748D}" dt="2024-04-24T23:45:22.747" v="126" actId="478"/>
          <ac:spMkLst>
            <pc:docMk/>
            <pc:sldMk cId="2111105644" sldId="278"/>
            <ac:spMk id="2" creationId="{90A39F54-BC75-A09D-6688-17B89C57B7C0}"/>
          </ac:spMkLst>
        </pc:spChg>
        <pc:spChg chg="add mod">
          <ac:chgData name="Garcia, Derek" userId="a5b6180c-55ba-43db-b954-b359b2f75762" providerId="ADAL" clId="{766E9326-03D2-4B79-96A3-D1D7A01A748D}" dt="2024-04-24T23:45:45.249" v="178" actId="20577"/>
          <ac:spMkLst>
            <pc:docMk/>
            <pc:sldMk cId="2111105644" sldId="278"/>
            <ac:spMk id="3" creationId="{9D9FF17D-EE1A-0CDD-0F56-74423B659029}"/>
          </ac:spMkLst>
        </pc:spChg>
        <pc:spChg chg="add mod">
          <ac:chgData name="Garcia, Derek" userId="a5b6180c-55ba-43db-b954-b359b2f75762" providerId="ADAL" clId="{766E9326-03D2-4B79-96A3-D1D7A01A748D}" dt="2024-04-24T23:51:54.709" v="575" actId="20577"/>
          <ac:spMkLst>
            <pc:docMk/>
            <pc:sldMk cId="2111105644" sldId="278"/>
            <ac:spMk id="4" creationId="{246B2245-E3A6-575C-1830-5C1B51CC1F24}"/>
          </ac:spMkLst>
        </pc:spChg>
      </pc:sldChg>
      <pc:sldChg chg="addSp delSp modSp new del mod modClrScheme chgLayout">
        <pc:chgData name="Garcia, Derek" userId="a5b6180c-55ba-43db-b954-b359b2f75762" providerId="ADAL" clId="{766E9326-03D2-4B79-96A3-D1D7A01A748D}" dt="2024-04-25T04:46:50.599" v="1277" actId="2696"/>
        <pc:sldMkLst>
          <pc:docMk/>
          <pc:sldMk cId="2945330650" sldId="279"/>
        </pc:sldMkLst>
        <pc:spChg chg="add del mod ord">
          <ac:chgData name="Garcia, Derek" userId="a5b6180c-55ba-43db-b954-b359b2f75762" providerId="ADAL" clId="{766E9326-03D2-4B79-96A3-D1D7A01A748D}" dt="2024-04-25T01:04:32.335" v="642" actId="700"/>
          <ac:spMkLst>
            <pc:docMk/>
            <pc:sldMk cId="2945330650" sldId="279"/>
            <ac:spMk id="2" creationId="{1B6A9283-9DC3-798D-A252-3A09C8017E83}"/>
          </ac:spMkLst>
        </pc:spChg>
        <pc:spChg chg="add del mod ord">
          <ac:chgData name="Garcia, Derek" userId="a5b6180c-55ba-43db-b954-b359b2f75762" providerId="ADAL" clId="{766E9326-03D2-4B79-96A3-D1D7A01A748D}" dt="2024-04-25T01:04:32.335" v="642" actId="700"/>
          <ac:spMkLst>
            <pc:docMk/>
            <pc:sldMk cId="2945330650" sldId="279"/>
            <ac:spMk id="3" creationId="{8994D67A-002A-60B5-CC6D-B2AFBA556396}"/>
          </ac:spMkLst>
        </pc:spChg>
        <pc:spChg chg="add mod ord">
          <ac:chgData name="Garcia, Derek" userId="a5b6180c-55ba-43db-b954-b359b2f75762" providerId="ADAL" clId="{766E9326-03D2-4B79-96A3-D1D7A01A748D}" dt="2024-04-25T04:37:06.849" v="1152" actId="20577"/>
          <ac:spMkLst>
            <pc:docMk/>
            <pc:sldMk cId="2945330650" sldId="279"/>
            <ac:spMk id="4" creationId="{90E08330-15E4-8AC3-C6B2-8F671B7805FD}"/>
          </ac:spMkLst>
        </pc:spChg>
        <pc:spChg chg="add del mod ord">
          <ac:chgData name="Garcia, Derek" userId="a5b6180c-55ba-43db-b954-b359b2f75762" providerId="ADAL" clId="{766E9326-03D2-4B79-96A3-D1D7A01A748D}" dt="2024-04-25T03:57:35.590" v="1109" actId="700"/>
          <ac:spMkLst>
            <pc:docMk/>
            <pc:sldMk cId="2945330650" sldId="279"/>
            <ac:spMk id="5" creationId="{2EA28E02-E7E9-F680-12A5-17DDC1A75E4E}"/>
          </ac:spMkLst>
        </pc:spChg>
        <pc:spChg chg="add del mod">
          <ac:chgData name="Garcia, Derek" userId="a5b6180c-55ba-43db-b954-b359b2f75762" providerId="ADAL" clId="{766E9326-03D2-4B79-96A3-D1D7A01A748D}" dt="2024-04-25T03:57:32.897" v="1108"/>
          <ac:spMkLst>
            <pc:docMk/>
            <pc:sldMk cId="2945330650" sldId="279"/>
            <ac:spMk id="11" creationId="{7E4375F6-4B74-23B3-B233-5C4C88DBED0B}"/>
          </ac:spMkLst>
        </pc:spChg>
        <pc:spChg chg="add mod ord">
          <ac:chgData name="Garcia, Derek" userId="a5b6180c-55ba-43db-b954-b359b2f75762" providerId="ADAL" clId="{766E9326-03D2-4B79-96A3-D1D7A01A748D}" dt="2024-04-25T04:38:41.579" v="1216" actId="404"/>
          <ac:spMkLst>
            <pc:docMk/>
            <pc:sldMk cId="2945330650" sldId="279"/>
            <ac:spMk id="12" creationId="{C8E5C04D-5BAF-FEF5-FA4D-3EB70920212B}"/>
          </ac:spMkLst>
        </pc:spChg>
        <pc:spChg chg="add mod ord">
          <ac:chgData name="Garcia, Derek" userId="a5b6180c-55ba-43db-b954-b359b2f75762" providerId="ADAL" clId="{766E9326-03D2-4B79-96A3-D1D7A01A748D}" dt="2024-04-25T04:38:17.863" v="1206" actId="20577"/>
          <ac:spMkLst>
            <pc:docMk/>
            <pc:sldMk cId="2945330650" sldId="279"/>
            <ac:spMk id="13" creationId="{10227167-0F4B-3039-0C9E-B096861079EA}"/>
          </ac:spMkLst>
        </pc:spChg>
        <pc:grpChg chg="mod">
          <ac:chgData name="Garcia, Derek" userId="a5b6180c-55ba-43db-b954-b359b2f75762" providerId="ADAL" clId="{766E9326-03D2-4B79-96A3-D1D7A01A748D}" dt="2024-04-25T01:04:34.628" v="646"/>
          <ac:grpSpMkLst>
            <pc:docMk/>
            <pc:sldMk cId="2945330650" sldId="279"/>
            <ac:grpSpMk id="9" creationId="{DDC4FDB1-0A42-9CD4-6C82-E406FE28292F}"/>
          </ac:grpSpMkLst>
        </pc:grpChg>
        <pc:inkChg chg="add mod">
          <ac:chgData name="Garcia, Derek" userId="a5b6180c-55ba-43db-b954-b359b2f75762" providerId="ADAL" clId="{766E9326-03D2-4B79-96A3-D1D7A01A748D}" dt="2024-04-25T01:04:34.628" v="646"/>
          <ac:inkMkLst>
            <pc:docMk/>
            <pc:sldMk cId="2945330650" sldId="279"/>
            <ac:inkMk id="6" creationId="{D826B8AA-520B-0504-044E-8E120978C59B}"/>
          </ac:inkMkLst>
        </pc:inkChg>
        <pc:inkChg chg="add mod">
          <ac:chgData name="Garcia, Derek" userId="a5b6180c-55ba-43db-b954-b359b2f75762" providerId="ADAL" clId="{766E9326-03D2-4B79-96A3-D1D7A01A748D}" dt="2024-04-25T01:04:34.628" v="646"/>
          <ac:inkMkLst>
            <pc:docMk/>
            <pc:sldMk cId="2945330650" sldId="279"/>
            <ac:inkMk id="7" creationId="{C59A19EC-BA5F-BA7E-C447-ACFF196E31D2}"/>
          </ac:inkMkLst>
        </pc:inkChg>
        <pc:inkChg chg="add">
          <ac:chgData name="Garcia, Derek" userId="a5b6180c-55ba-43db-b954-b359b2f75762" providerId="ADAL" clId="{766E9326-03D2-4B79-96A3-D1D7A01A748D}" dt="2024-04-25T01:04:34.073" v="645" actId="9405"/>
          <ac:inkMkLst>
            <pc:docMk/>
            <pc:sldMk cId="2945330650" sldId="279"/>
            <ac:inkMk id="8" creationId="{C587AB6A-64C3-0CAF-397D-0140739BE327}"/>
          </ac:inkMkLst>
        </pc:inkChg>
        <pc:inkChg chg="add del">
          <ac:chgData name="Garcia, Derek" userId="a5b6180c-55ba-43db-b954-b359b2f75762" providerId="ADAL" clId="{766E9326-03D2-4B79-96A3-D1D7A01A748D}" dt="2024-04-25T01:11:38.180" v="973"/>
          <ac:inkMkLst>
            <pc:docMk/>
            <pc:sldMk cId="2945330650" sldId="279"/>
            <ac:inkMk id="10" creationId="{A9797B20-2713-EAF1-2EE7-E9DA7B4FCCA2}"/>
          </ac:inkMkLst>
        </pc:inkChg>
        <pc:inkChg chg="add del">
          <ac:chgData name="Garcia, Derek" userId="a5b6180c-55ba-43db-b954-b359b2f75762" providerId="ADAL" clId="{766E9326-03D2-4B79-96A3-D1D7A01A748D}" dt="2024-04-25T04:36:44.744" v="1146"/>
          <ac:inkMkLst>
            <pc:docMk/>
            <pc:sldMk cId="2945330650" sldId="279"/>
            <ac:inkMk id="14" creationId="{76A9626F-6365-2283-4FE2-BB4AC82DCF9E}"/>
          </ac:inkMkLst>
        </pc:inkChg>
      </pc:sldChg>
      <pc:sldChg chg="addSp new mod ord">
        <pc:chgData name="Garcia, Derek" userId="a5b6180c-55ba-43db-b954-b359b2f75762" providerId="ADAL" clId="{766E9326-03D2-4B79-96A3-D1D7A01A748D}" dt="2024-04-25T03:59:23.940" v="1110" actId="22"/>
        <pc:sldMkLst>
          <pc:docMk/>
          <pc:sldMk cId="3092085889" sldId="280"/>
        </pc:sldMkLst>
        <pc:picChg chg="add">
          <ac:chgData name="Garcia, Derek" userId="a5b6180c-55ba-43db-b954-b359b2f75762" providerId="ADAL" clId="{766E9326-03D2-4B79-96A3-D1D7A01A748D}" dt="2024-04-25T03:59:23.940" v="1110" actId="22"/>
          <ac:picMkLst>
            <pc:docMk/>
            <pc:sldMk cId="3092085889" sldId="280"/>
            <ac:picMk id="3" creationId="{0C1A0D90-6E0D-EF97-5CEB-27E3A12B82E2}"/>
          </ac:picMkLst>
        </pc:picChg>
      </pc:sldChg>
      <pc:sldChg chg="addSp delSp modSp new mod setBg modClrScheme chgLayout">
        <pc:chgData name="Garcia, Derek" userId="a5b6180c-55ba-43db-b954-b359b2f75762" providerId="ADAL" clId="{766E9326-03D2-4B79-96A3-D1D7A01A748D}" dt="2024-04-25T03:53:56.176" v="1101" actId="20577"/>
        <pc:sldMkLst>
          <pc:docMk/>
          <pc:sldMk cId="1465737973" sldId="281"/>
        </pc:sldMkLst>
        <pc:spChg chg="mod ord">
          <ac:chgData name="Garcia, Derek" userId="a5b6180c-55ba-43db-b954-b359b2f75762" providerId="ADAL" clId="{766E9326-03D2-4B79-96A3-D1D7A01A748D}" dt="2024-04-25T01:06:00.785" v="732" actId="26606"/>
          <ac:spMkLst>
            <pc:docMk/>
            <pc:sldMk cId="1465737973" sldId="281"/>
            <ac:spMk id="2" creationId="{C9FB7036-44C1-EA0E-A2B2-910DFB04A04B}"/>
          </ac:spMkLst>
        </pc:spChg>
        <pc:spChg chg="del mod ord">
          <ac:chgData name="Garcia, Derek" userId="a5b6180c-55ba-43db-b954-b359b2f75762" providerId="ADAL" clId="{766E9326-03D2-4B79-96A3-D1D7A01A748D}" dt="2024-04-25T01:05:56.826" v="731" actId="700"/>
          <ac:spMkLst>
            <pc:docMk/>
            <pc:sldMk cId="1465737973" sldId="281"/>
            <ac:spMk id="3" creationId="{15A79496-8413-ABB2-57E5-263CAC78FC21}"/>
          </ac:spMkLst>
        </pc:spChg>
        <pc:spChg chg="add mod ord">
          <ac:chgData name="Garcia, Derek" userId="a5b6180c-55ba-43db-b954-b359b2f75762" providerId="ADAL" clId="{766E9326-03D2-4B79-96A3-D1D7A01A748D}" dt="2024-04-25T03:53:56.176" v="1101" actId="20577"/>
          <ac:spMkLst>
            <pc:docMk/>
            <pc:sldMk cId="1465737973" sldId="281"/>
            <ac:spMk id="4" creationId="{79F2E9B5-3BC1-2976-1D96-E0688D7B76BB}"/>
          </ac:spMkLst>
        </pc:spChg>
        <pc:spChg chg="add">
          <ac:chgData name="Garcia, Derek" userId="a5b6180c-55ba-43db-b954-b359b2f75762" providerId="ADAL" clId="{766E9326-03D2-4B79-96A3-D1D7A01A748D}" dt="2024-04-25T01:06:00.785" v="732" actId="26606"/>
          <ac:spMkLst>
            <pc:docMk/>
            <pc:sldMk cId="1465737973" sldId="281"/>
            <ac:spMk id="9" creationId="{3558DB37-9FEE-48A2-8578-ED0401573943}"/>
          </ac:spMkLst>
        </pc:spChg>
        <pc:spChg chg="add">
          <ac:chgData name="Garcia, Derek" userId="a5b6180c-55ba-43db-b954-b359b2f75762" providerId="ADAL" clId="{766E9326-03D2-4B79-96A3-D1D7A01A748D}" dt="2024-04-25T01:06:00.785" v="732" actId="26606"/>
          <ac:spMkLst>
            <pc:docMk/>
            <pc:sldMk cId="1465737973" sldId="281"/>
            <ac:spMk id="11" creationId="{5F7FCCA6-00E2-4F74-A105-0D769872F243}"/>
          </ac:spMkLst>
        </pc:spChg>
        <pc:spChg chg="add">
          <ac:chgData name="Garcia, Derek" userId="a5b6180c-55ba-43db-b954-b359b2f75762" providerId="ADAL" clId="{766E9326-03D2-4B79-96A3-D1D7A01A748D}" dt="2024-04-25T01:06:00.785" v="732" actId="26606"/>
          <ac:spMkLst>
            <pc:docMk/>
            <pc:sldMk cId="1465737973" sldId="281"/>
            <ac:spMk id="13" creationId="{359CEC61-F44B-43B3-B40F-AE38C5AF1D5F}"/>
          </ac:spMkLst>
        </pc:spChg>
      </pc:sldChg>
      <pc:sldChg chg="addSp delSp modSp new mod modClrScheme chgLayout">
        <pc:chgData name="Garcia, Derek" userId="a5b6180c-55ba-43db-b954-b359b2f75762" providerId="ADAL" clId="{766E9326-03D2-4B79-96A3-D1D7A01A748D}" dt="2024-04-25T04:36:38.345" v="1144" actId="9405"/>
        <pc:sldMkLst>
          <pc:docMk/>
          <pc:sldMk cId="32809869" sldId="282"/>
        </pc:sldMkLst>
        <pc:spChg chg="add del mod ord">
          <ac:chgData name="Garcia, Derek" userId="a5b6180c-55ba-43db-b954-b359b2f75762" providerId="ADAL" clId="{766E9326-03D2-4B79-96A3-D1D7A01A748D}" dt="2024-04-25T04:32:51.733" v="1127" actId="478"/>
          <ac:spMkLst>
            <pc:docMk/>
            <pc:sldMk cId="32809869" sldId="282"/>
            <ac:spMk id="2" creationId="{49D53831-1568-8BAF-18ED-2AAA4F4DDB40}"/>
          </ac:spMkLst>
        </pc:spChg>
        <pc:spChg chg="add del mod">
          <ac:chgData name="Garcia, Derek" userId="a5b6180c-55ba-43db-b954-b359b2f75762" providerId="ADAL" clId="{766E9326-03D2-4B79-96A3-D1D7A01A748D}" dt="2024-04-25T04:32:48.158" v="1126" actId="700"/>
          <ac:spMkLst>
            <pc:docMk/>
            <pc:sldMk cId="32809869" sldId="282"/>
            <ac:spMk id="3" creationId="{948899DC-3325-27DF-8382-68192B2F7586}"/>
          </ac:spMkLst>
        </pc:spChg>
        <pc:picChg chg="add">
          <ac:chgData name="Garcia, Derek" userId="a5b6180c-55ba-43db-b954-b359b2f75762" providerId="ADAL" clId="{766E9326-03D2-4B79-96A3-D1D7A01A748D}" dt="2024-04-25T04:33:39.261" v="1128" actId="22"/>
          <ac:picMkLst>
            <pc:docMk/>
            <pc:sldMk cId="32809869" sldId="282"/>
            <ac:picMk id="5" creationId="{CFF7EC08-04B0-642A-0646-F568B7CBA1AA}"/>
          </ac:picMkLst>
        </pc:picChg>
        <pc:picChg chg="add mod">
          <ac:chgData name="Garcia, Derek" userId="a5b6180c-55ba-43db-b954-b359b2f75762" providerId="ADAL" clId="{766E9326-03D2-4B79-96A3-D1D7A01A748D}" dt="2024-04-25T04:35:32.482" v="1134" actId="14100"/>
          <ac:picMkLst>
            <pc:docMk/>
            <pc:sldMk cId="32809869" sldId="282"/>
            <ac:picMk id="7" creationId="{0046D0F2-4628-DAB5-9BDF-CFE68F998E58}"/>
          </ac:picMkLst>
        </pc:picChg>
        <pc:inkChg chg="add">
          <ac:chgData name="Garcia, Derek" userId="a5b6180c-55ba-43db-b954-b359b2f75762" providerId="ADAL" clId="{766E9326-03D2-4B79-96A3-D1D7A01A748D}" dt="2024-04-25T04:35:45.325" v="1135" actId="9405"/>
          <ac:inkMkLst>
            <pc:docMk/>
            <pc:sldMk cId="32809869" sldId="282"/>
            <ac:inkMk id="8" creationId="{306F1599-52A3-35C6-748D-39CFD02233B1}"/>
          </ac:inkMkLst>
        </pc:inkChg>
        <pc:inkChg chg="add del">
          <ac:chgData name="Garcia, Derek" userId="a5b6180c-55ba-43db-b954-b359b2f75762" providerId="ADAL" clId="{766E9326-03D2-4B79-96A3-D1D7A01A748D}" dt="2024-04-25T04:36:08.611" v="1138"/>
          <ac:inkMkLst>
            <pc:docMk/>
            <pc:sldMk cId="32809869" sldId="282"/>
            <ac:inkMk id="9" creationId="{488153B9-6BEB-080A-18DF-A4F2F2A6DCBE}"/>
          </ac:inkMkLst>
        </pc:inkChg>
        <pc:inkChg chg="add del">
          <ac:chgData name="Garcia, Derek" userId="a5b6180c-55ba-43db-b954-b359b2f75762" providerId="ADAL" clId="{766E9326-03D2-4B79-96A3-D1D7A01A748D}" dt="2024-04-25T04:36:10.288" v="1139"/>
          <ac:inkMkLst>
            <pc:docMk/>
            <pc:sldMk cId="32809869" sldId="282"/>
            <ac:inkMk id="10" creationId="{53235C48-BFC0-D248-8575-0AC76B7D28B0}"/>
          </ac:inkMkLst>
        </pc:inkChg>
        <pc:inkChg chg="add del">
          <ac:chgData name="Garcia, Derek" userId="a5b6180c-55ba-43db-b954-b359b2f75762" providerId="ADAL" clId="{766E9326-03D2-4B79-96A3-D1D7A01A748D}" dt="2024-04-25T04:36:19.024" v="1141"/>
          <ac:inkMkLst>
            <pc:docMk/>
            <pc:sldMk cId="32809869" sldId="282"/>
            <ac:inkMk id="11" creationId="{398AC0A9-2873-52B1-4D58-A9CD6BA4CA39}"/>
          </ac:inkMkLst>
        </pc:inkChg>
        <pc:inkChg chg="add del">
          <ac:chgData name="Garcia, Derek" userId="a5b6180c-55ba-43db-b954-b359b2f75762" providerId="ADAL" clId="{766E9326-03D2-4B79-96A3-D1D7A01A748D}" dt="2024-04-25T04:36:27.522" v="1143"/>
          <ac:inkMkLst>
            <pc:docMk/>
            <pc:sldMk cId="32809869" sldId="282"/>
            <ac:inkMk id="12" creationId="{5F549617-0139-6E8F-6913-2CD178D367B3}"/>
          </ac:inkMkLst>
        </pc:inkChg>
        <pc:inkChg chg="add">
          <ac:chgData name="Garcia, Derek" userId="a5b6180c-55ba-43db-b954-b359b2f75762" providerId="ADAL" clId="{766E9326-03D2-4B79-96A3-D1D7A01A748D}" dt="2024-04-25T04:36:38.345" v="1144" actId="9405"/>
          <ac:inkMkLst>
            <pc:docMk/>
            <pc:sldMk cId="32809869" sldId="282"/>
            <ac:inkMk id="13" creationId="{EE871DCE-EC68-A40B-C1AF-5BA8B67933C7}"/>
          </ac:inkMkLst>
        </pc:inkChg>
      </pc:sldChg>
      <pc:sldChg chg="new">
        <pc:chgData name="Garcia, Derek" userId="a5b6180c-55ba-43db-b954-b359b2f75762" providerId="ADAL" clId="{766E9326-03D2-4B79-96A3-D1D7A01A748D}" dt="2024-04-25T04:40:35.916" v="1217" actId="680"/>
        <pc:sldMkLst>
          <pc:docMk/>
          <pc:sldMk cId="3823142669" sldId="283"/>
        </pc:sldMkLst>
      </pc:sldChg>
      <pc:sldChg chg="addSp delSp modSp add mod ord setBg modClrScheme delDesignElem chgLayout">
        <pc:chgData name="Garcia, Derek" userId="a5b6180c-55ba-43db-b954-b359b2f75762" providerId="ADAL" clId="{766E9326-03D2-4B79-96A3-D1D7A01A748D}" dt="2024-04-25T04:44:13.672" v="1276" actId="1076"/>
        <pc:sldMkLst>
          <pc:docMk/>
          <pc:sldMk cId="4106085869" sldId="284"/>
        </pc:sldMkLst>
        <pc:spChg chg="mod ord">
          <ac:chgData name="Garcia, Derek" userId="a5b6180c-55ba-43db-b954-b359b2f75762" providerId="ADAL" clId="{766E9326-03D2-4B79-96A3-D1D7A01A748D}" dt="2024-04-25T04:43:50.568" v="1266" actId="700"/>
          <ac:spMkLst>
            <pc:docMk/>
            <pc:sldMk cId="4106085869" sldId="284"/>
            <ac:spMk id="2" creationId="{90A4E0B5-89BE-69F6-443B-AB8643047C8F}"/>
          </ac:spMkLst>
        </pc:spChg>
        <pc:spChg chg="del">
          <ac:chgData name="Garcia, Derek" userId="a5b6180c-55ba-43db-b954-b359b2f75762" providerId="ADAL" clId="{766E9326-03D2-4B79-96A3-D1D7A01A748D}" dt="2024-04-25T04:41:44.602" v="1219"/>
          <ac:spMkLst>
            <pc:docMk/>
            <pc:sldMk cId="4106085869" sldId="284"/>
            <ac:spMk id="1041" creationId="{0F6F1E82-F603-49E4-9641-09EEA984A343}"/>
          </ac:spMkLst>
        </pc:spChg>
        <pc:spChg chg="del">
          <ac:chgData name="Garcia, Derek" userId="a5b6180c-55ba-43db-b954-b359b2f75762" providerId="ADAL" clId="{766E9326-03D2-4B79-96A3-D1D7A01A748D}" dt="2024-04-25T04:41:44.602" v="1219"/>
          <ac:spMkLst>
            <pc:docMk/>
            <pc:sldMk cId="4106085869" sldId="284"/>
            <ac:spMk id="1045" creationId="{9D1595AB-90F6-488F-B5E3-F8CFCC8FAA19}"/>
          </ac:spMkLst>
        </pc:spChg>
        <pc:picChg chg="add del mod">
          <ac:chgData name="Garcia, Derek" userId="a5b6180c-55ba-43db-b954-b359b2f75762" providerId="ADAL" clId="{766E9326-03D2-4B79-96A3-D1D7A01A748D}" dt="2024-04-25T04:43:52.974" v="1267" actId="1076"/>
          <ac:picMkLst>
            <pc:docMk/>
            <pc:sldMk cId="4106085869" sldId="284"/>
            <ac:picMk id="3" creationId="{65E4FB93-310F-6756-0E78-E41CF464A1D9}"/>
          </ac:picMkLst>
        </pc:picChg>
        <pc:picChg chg="add del mod">
          <ac:chgData name="Garcia, Derek" userId="a5b6180c-55ba-43db-b954-b359b2f75762" providerId="ADAL" clId="{766E9326-03D2-4B79-96A3-D1D7A01A748D}" dt="2024-04-25T04:42:59.762" v="1249" actId="14100"/>
          <ac:picMkLst>
            <pc:docMk/>
            <pc:sldMk cId="4106085869" sldId="284"/>
            <ac:picMk id="4" creationId="{AB970A54-A421-8C0E-A990-852DFAAD81E8}"/>
          </ac:picMkLst>
        </pc:picChg>
        <pc:picChg chg="add mod">
          <ac:chgData name="Garcia, Derek" userId="a5b6180c-55ba-43db-b954-b359b2f75762" providerId="ADAL" clId="{766E9326-03D2-4B79-96A3-D1D7A01A748D}" dt="2024-04-25T04:43:01.443" v="1250"/>
          <ac:picMkLst>
            <pc:docMk/>
            <pc:sldMk cId="4106085869" sldId="284"/>
            <ac:picMk id="5" creationId="{65E4FB93-310F-6756-0E78-E41CF464A1D9}"/>
          </ac:picMkLst>
        </pc:picChg>
        <pc:picChg chg="add mod">
          <ac:chgData name="Garcia, Derek" userId="a5b6180c-55ba-43db-b954-b359b2f75762" providerId="ADAL" clId="{766E9326-03D2-4B79-96A3-D1D7A01A748D}" dt="2024-04-25T04:43:01.443" v="1250"/>
          <ac:picMkLst>
            <pc:docMk/>
            <pc:sldMk cId="4106085869" sldId="284"/>
            <ac:picMk id="6" creationId="{AB970A54-A421-8C0E-A990-852DFAAD81E8}"/>
          </ac:picMkLst>
        </pc:picChg>
        <pc:picChg chg="add mod">
          <ac:chgData name="Garcia, Derek" userId="a5b6180c-55ba-43db-b954-b359b2f75762" providerId="ADAL" clId="{766E9326-03D2-4B79-96A3-D1D7A01A748D}" dt="2024-04-25T04:43:09.777" v="1253" actId="1076"/>
          <ac:picMkLst>
            <pc:docMk/>
            <pc:sldMk cId="4106085869" sldId="284"/>
            <ac:picMk id="7" creationId="{492529C1-D36B-11D2-2651-E8CAEABFB943}"/>
          </ac:picMkLst>
        </pc:picChg>
        <pc:picChg chg="add mod">
          <ac:chgData name="Garcia, Derek" userId="a5b6180c-55ba-43db-b954-b359b2f75762" providerId="ADAL" clId="{766E9326-03D2-4B79-96A3-D1D7A01A748D}" dt="2024-04-25T04:43:09.777" v="1253" actId="1076"/>
          <ac:picMkLst>
            <pc:docMk/>
            <pc:sldMk cId="4106085869" sldId="284"/>
            <ac:picMk id="8" creationId="{58E8881B-ADB1-31DB-BD6D-C32C296C9154}"/>
          </ac:picMkLst>
        </pc:picChg>
        <pc:picChg chg="add mod">
          <ac:chgData name="Garcia, Derek" userId="a5b6180c-55ba-43db-b954-b359b2f75762" providerId="ADAL" clId="{766E9326-03D2-4B79-96A3-D1D7A01A748D}" dt="2024-04-25T04:43:53.584" v="1268" actId="1076"/>
          <ac:picMkLst>
            <pc:docMk/>
            <pc:sldMk cId="4106085869" sldId="284"/>
            <ac:picMk id="9" creationId="{0D8FB6A6-9702-A0EB-4EC9-8A488FD43C9D}"/>
          </ac:picMkLst>
        </pc:picChg>
        <pc:picChg chg="add mod">
          <ac:chgData name="Garcia, Derek" userId="a5b6180c-55ba-43db-b954-b359b2f75762" providerId="ADAL" clId="{766E9326-03D2-4B79-96A3-D1D7A01A748D}" dt="2024-04-25T04:44:12.715" v="1275" actId="1076"/>
          <ac:picMkLst>
            <pc:docMk/>
            <pc:sldMk cId="4106085869" sldId="284"/>
            <ac:picMk id="10" creationId="{49B1592E-BE20-E02B-3456-7E08177C0488}"/>
          </ac:picMkLst>
        </pc:picChg>
        <pc:picChg chg="add mod">
          <ac:chgData name="Garcia, Derek" userId="a5b6180c-55ba-43db-b954-b359b2f75762" providerId="ADAL" clId="{766E9326-03D2-4B79-96A3-D1D7A01A748D}" dt="2024-04-25T04:44:13.672" v="1276" actId="1076"/>
          <ac:picMkLst>
            <pc:docMk/>
            <pc:sldMk cId="4106085869" sldId="284"/>
            <ac:picMk id="11" creationId="{76D2CEF8-C9FD-0918-2FFE-20A11ECBA639}"/>
          </ac:picMkLst>
        </pc:picChg>
        <pc:picChg chg="del mod">
          <ac:chgData name="Garcia, Derek" userId="a5b6180c-55ba-43db-b954-b359b2f75762" providerId="ADAL" clId="{766E9326-03D2-4B79-96A3-D1D7A01A748D}" dt="2024-04-25T04:41:55.287" v="1232" actId="478"/>
          <ac:picMkLst>
            <pc:docMk/>
            <pc:sldMk cId="4106085869" sldId="284"/>
            <ac:picMk id="1026" creationId="{A102601B-D457-FDBB-4116-7376B574A23F}"/>
          </ac:picMkLst>
        </pc:picChg>
        <pc:picChg chg="del">
          <ac:chgData name="Garcia, Derek" userId="a5b6180c-55ba-43db-b954-b359b2f75762" providerId="ADAL" clId="{766E9326-03D2-4B79-96A3-D1D7A01A748D}" dt="2024-04-25T04:41:55.706" v="1233" actId="478"/>
          <ac:picMkLst>
            <pc:docMk/>
            <pc:sldMk cId="4106085869" sldId="284"/>
            <ac:picMk id="1028" creationId="{80EDD156-A3C7-78BE-8862-184881BF0588}"/>
          </ac:picMkLst>
        </pc:picChg>
        <pc:picChg chg="del">
          <ac:chgData name="Garcia, Derek" userId="a5b6180c-55ba-43db-b954-b359b2f75762" providerId="ADAL" clId="{766E9326-03D2-4B79-96A3-D1D7A01A748D}" dt="2024-04-25T04:41:56.279" v="1234" actId="478"/>
          <ac:picMkLst>
            <pc:docMk/>
            <pc:sldMk cId="4106085869" sldId="284"/>
            <ac:picMk id="1030" creationId="{D5EDF71C-1672-C047-0328-8A85A6661BD1}"/>
          </ac:picMkLst>
        </pc:picChg>
        <pc:picChg chg="del">
          <ac:chgData name="Garcia, Derek" userId="a5b6180c-55ba-43db-b954-b359b2f75762" providerId="ADAL" clId="{766E9326-03D2-4B79-96A3-D1D7A01A748D}" dt="2024-04-25T04:41:56.799" v="1235" actId="478"/>
          <ac:picMkLst>
            <pc:docMk/>
            <pc:sldMk cId="4106085869" sldId="284"/>
            <ac:picMk id="1032" creationId="{54970FFB-416C-8FE8-A11A-77403A7AC53A}"/>
          </ac:picMkLst>
        </pc:picChg>
        <pc:picChg chg="del">
          <ac:chgData name="Garcia, Derek" userId="a5b6180c-55ba-43db-b954-b359b2f75762" providerId="ADAL" clId="{766E9326-03D2-4B79-96A3-D1D7A01A748D}" dt="2024-04-25T04:41:57.189" v="1236" actId="478"/>
          <ac:picMkLst>
            <pc:docMk/>
            <pc:sldMk cId="4106085869" sldId="284"/>
            <ac:picMk id="1034" creationId="{1FFC1380-400C-F340-B1B7-F0AA0A4A64E6}"/>
          </ac:picMkLst>
        </pc:picChg>
        <pc:picChg chg="del">
          <ac:chgData name="Garcia, Derek" userId="a5b6180c-55ba-43db-b954-b359b2f75762" providerId="ADAL" clId="{766E9326-03D2-4B79-96A3-D1D7A01A748D}" dt="2024-04-25T04:41:57.521" v="1237" actId="478"/>
          <ac:picMkLst>
            <pc:docMk/>
            <pc:sldMk cId="4106085869" sldId="284"/>
            <ac:picMk id="1036" creationId="{802D19BA-9D8C-1D68-FA6A-A83A5AFFBA05}"/>
          </ac:picMkLst>
        </pc:picChg>
        <pc:cxnChg chg="del">
          <ac:chgData name="Garcia, Derek" userId="a5b6180c-55ba-43db-b954-b359b2f75762" providerId="ADAL" clId="{766E9326-03D2-4B79-96A3-D1D7A01A748D}" dt="2024-04-25T04:41:44.602" v="1219"/>
          <ac:cxnSpMkLst>
            <pc:docMk/>
            <pc:sldMk cId="4106085869" sldId="284"/>
            <ac:cxnSpMk id="1043" creationId="{C81CFD00-FC30-4AFB-A61F-3127B2C90F71}"/>
          </ac:cxnSpMkLst>
        </pc:cxnChg>
      </pc:sldChg>
      <pc:sldChg chg="addSp delSp modSp new mod setBg addAnim">
        <pc:chgData name="Garcia, Derek" userId="a5b6180c-55ba-43db-b954-b359b2f75762" providerId="ADAL" clId="{766E9326-03D2-4B79-96A3-D1D7A01A748D}" dt="2024-04-25T04:49:03.147" v="1324"/>
        <pc:sldMkLst>
          <pc:docMk/>
          <pc:sldMk cId="3881167701" sldId="285"/>
        </pc:sldMkLst>
        <pc:spChg chg="del">
          <ac:chgData name="Garcia, Derek" userId="a5b6180c-55ba-43db-b954-b359b2f75762" providerId="ADAL" clId="{766E9326-03D2-4B79-96A3-D1D7A01A748D}" dt="2024-04-25T04:48:30.952" v="1322" actId="22"/>
          <ac:spMkLst>
            <pc:docMk/>
            <pc:sldMk cId="3881167701" sldId="285"/>
            <ac:spMk id="2" creationId="{93A73077-E388-28DC-608C-2458C05A4540}"/>
          </ac:spMkLst>
        </pc:spChg>
        <pc:spChg chg="mod">
          <ac:chgData name="Garcia, Derek" userId="a5b6180c-55ba-43db-b954-b359b2f75762" providerId="ADAL" clId="{766E9326-03D2-4B79-96A3-D1D7A01A748D}" dt="2024-04-25T04:49:03.146" v="1323" actId="26606"/>
          <ac:spMkLst>
            <pc:docMk/>
            <pc:sldMk cId="3881167701" sldId="285"/>
            <ac:spMk id="3" creationId="{8861A584-FF27-EAAD-5184-32BD71E5C748}"/>
          </ac:spMkLst>
        </pc:spChg>
        <pc:spChg chg="del">
          <ac:chgData name="Garcia, Derek" userId="a5b6180c-55ba-43db-b954-b359b2f75762" providerId="ADAL" clId="{766E9326-03D2-4B79-96A3-D1D7A01A748D}" dt="2024-04-25T04:47:28.788" v="1321" actId="478"/>
          <ac:spMkLst>
            <pc:docMk/>
            <pc:sldMk cId="3881167701" sldId="285"/>
            <ac:spMk id="4" creationId="{2C54551E-8FE6-F511-55A1-7567FE94DD35}"/>
          </ac:spMkLst>
        </pc:spChg>
        <pc:spChg chg="add">
          <ac:chgData name="Garcia, Derek" userId="a5b6180c-55ba-43db-b954-b359b2f75762" providerId="ADAL" clId="{766E9326-03D2-4B79-96A3-D1D7A01A748D}" dt="2024-04-25T04:49:03.146" v="1323" actId="26606"/>
          <ac:spMkLst>
            <pc:docMk/>
            <pc:sldMk cId="3881167701" sldId="285"/>
            <ac:spMk id="11" creationId="{39E3965E-AC41-4711-9D10-E25ABB132D86}"/>
          </ac:spMkLst>
        </pc:spChg>
        <pc:spChg chg="add">
          <ac:chgData name="Garcia, Derek" userId="a5b6180c-55ba-43db-b954-b359b2f75762" providerId="ADAL" clId="{766E9326-03D2-4B79-96A3-D1D7A01A748D}" dt="2024-04-25T04:49:03.146" v="1323" actId="26606"/>
          <ac:spMkLst>
            <pc:docMk/>
            <pc:sldMk cId="3881167701" sldId="285"/>
            <ac:spMk id="15" creationId="{DFD57664-637D-40CA-83F2-B729A932BD31}"/>
          </ac:spMkLst>
        </pc:spChg>
        <pc:picChg chg="add mod ord">
          <ac:chgData name="Garcia, Derek" userId="a5b6180c-55ba-43db-b954-b359b2f75762" providerId="ADAL" clId="{766E9326-03D2-4B79-96A3-D1D7A01A748D}" dt="2024-04-25T04:49:03.146" v="1323" actId="26606"/>
          <ac:picMkLst>
            <pc:docMk/>
            <pc:sldMk cId="3881167701" sldId="285"/>
            <ac:picMk id="6" creationId="{2125E3B8-AC05-6F11-3036-F464A474A948}"/>
          </ac:picMkLst>
        </pc:picChg>
        <pc:cxnChg chg="add">
          <ac:chgData name="Garcia, Derek" userId="a5b6180c-55ba-43db-b954-b359b2f75762" providerId="ADAL" clId="{766E9326-03D2-4B79-96A3-D1D7A01A748D}" dt="2024-04-25T04:49:03.146" v="1323" actId="26606"/>
          <ac:cxnSpMkLst>
            <pc:docMk/>
            <pc:sldMk cId="3881167701" sldId="285"/>
            <ac:cxnSpMk id="13" creationId="{1F5DC8C3-BA5F-4EED-BB9A-A14272BD82A1}"/>
          </ac:cxnSpMkLst>
        </pc:cxnChg>
        <pc:cxnChg chg="add">
          <ac:chgData name="Garcia, Derek" userId="a5b6180c-55ba-43db-b954-b359b2f75762" providerId="ADAL" clId="{766E9326-03D2-4B79-96A3-D1D7A01A748D}" dt="2024-04-25T04:49:03.146" v="1323" actId="26606"/>
          <ac:cxnSpMkLst>
            <pc:docMk/>
            <pc:sldMk cId="3881167701" sldId="285"/>
            <ac:cxnSpMk id="17" creationId="{D5B557D3-D7B4-404B-84A1-9BD182BE5B06}"/>
          </ac:cxnSpMkLst>
        </pc:cxn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0:10:54.71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13440 75 24575,'-1185'0'0,"1167"-1"0,0-1 0,-34-8 0,32 6 0,1 0 0,-26 0 0,-393 2 0,210 4 0,210-1 0,0 1 0,-34 8 0,32-6 0,0 0 0,-24 1 0,-7-4 0,21-2 0,0 2 0,0 2 0,-37 7 0,58-8 0,-30 8 0,0-2 0,-1-1 0,-69 2 0,-804-10 0,894 2 0,0 1 0,-32 7 0,-32 3 0,-652-10 0,359-4 0,-265 2 0,612-2 0,-53-9 0,52 6 0,-51-2 0,-362 8 0,424-2 0,1-1 0,-34-8 0,33 5 0,-1 2 0,-24-2 0,-658 3 0,343 5 0,-1022-3 0,1362-2 0,0 1 0,-32-9 0,-33-2 0,-650 10 0,358 4 0,-216-2 0,574-1 0,0-1 0,-34-8 0,33 6 0,-1 0 0,-25 0 0,-574 2 0,301 4 0,299-3 0,0-1 0,-32-7 0,-33-4 0,-338 12 0,203 3 0,190-4 0,-54-9 0,53 6 0,-50-2 0,-339 8 0,416-2 0,0 1 0,0 0 0,0 0 0,0 0 0,0 1 0,0-1 0,0 1 0,0 0 0,0-1 0,0 1 0,0 1 0,0-1 0,0 0 0,1 1 0,-1-1 0,1 1 0,-1 0 0,1 0 0,0 0 0,-1 0 0,-1 3 0,2-1 0,-1 1 0,1 0 0,1 0 0,-1 0 0,1 0 0,-1 1 0,2-1 0,-1 0 0,0 0 0,1 1 0,1 7 0,1 67 0,0-44 0,-1-1 0,-2 0 0,-1 0 0,-11 55 0,6-49 0,2-1 0,2 1 0,2 0 0,5 57 0,-2 1 0,-2 419 0,2-488 0,1-1 0,2 1 0,11 40 0,-9-41 0,-1 1 0,-1 0 0,2 41 0,-8-15 0,0-23 0,1 0 0,2 1 0,1-1 0,8 36 0,-7-47 0,0 0 0,-2 0 0,0 0 0,-1 0 0,-2 1 0,0-1 0,-2 0 0,0 0 0,-7 25 0,5-23 0,2-1 0,-2 31 0,5-37 0,-2 1 0,0 0 0,0-1 0,-2 0 0,-10 30 0,8-28 0,0 0 0,2 0 0,0 0 0,-2 34 0,-6 27 0,5-35 0,3 1 0,1 0 0,6 78 0,-1-24 0,-2 417 0,-1-498 0,-1-1 0,-8 34 0,6-33 0,0 1 0,-1 24 0,7 80 0,-4 48 0,-9-98 0,6-52 0,1 1 0,0 31 0,2-30 0,0 0 0,-7 25 0,4-25 0,2 1 0,-1 26 0,4 492 0,2-524 0,-1-1 0,9 34 0,-5-33 0,-2 1 0,2 25 0,-7 129 0,4 70 0,10-170 0,-7-51 0,-2 0 0,2 30 0,-6 638 0,0-672 0,-1 0 0,-7 32 0,-4 32 0,0 24 0,8-75 0,-3 52 0,9 976 0,-2-1041 0,0 0 0,-9 32 0,-2 32 0,14 101 0,-4 76 0,-10-187 0,7-50 0,2 0 0,-2 31 0,6 1303 0,0-1338 0,1-1 0,7 33 0,4 33 0,-15 69 0,4 63 0,10-142 0,-8-51 0,0-1 0,0 32 0,-4-26 0,1 1 0,1-1 0,10 46 0,-7-45 0,-1 1 0,-1 0 0,-3 54 0,-1-54 0,2 1 0,0 0 0,10 49 0,-4-38 0,-2 1 0,-2 0 0,-2-1 0,-4 49 0,0 8 0,3-98 0,-1 30 0,2 1 0,1-1 0,11 56 0,-6-46 0,-2 0 0,-2 1 0,-1-1 0,-6 55 0,1 4 0,3 2143-1365,0-2222-5461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0:31:07.0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0:31:08.2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52 24575,'0'-4'0,"0"-6"0,4-1 0,1-3 0,1 1-8191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0:58:17.91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17005 132 24575,'-35'-1'0,"0"1"0,0 0 0,1 2 0,-62 12 0,54-7 0,0-2 0,-1-2 0,1-2 0,-53-4 0,-5 0 0,-4507 3 0,4589-1 0,0-1 0,-35-8 0,33 6 0,1 0 0,-26-1 0,-282 4 0,155 3 0,153-3 0,0-1 0,-33-8 0,-32-2 0,-50 13 0,-56-2 0,117-11 0,50 7 0,0 1 0,-31 0 0,-495 5 0,530-2 0,1-1 0,-35-8 0,34 5 0,-1 2 0,-25-2 0,-448 3 0,238 4 0,236-3 0,0-1 0,-32-7 0,-34-4 0,12 13 0,41 1 0,1-2 0,-1 0 0,-59-13 0,50 8 0,-1 1 0,0 1 0,0 3 0,-55 5 0,-3-2 0,-2365-2 0,2447 1 0,-1 1 0,-33 8 0,32-5 0,0-2 0,-25 2 0,-49 8 0,68-8 0,-52 2 0,-870-8 0,930 2 0,0 1 0,-35 8 0,33-5 0,1-2 0,-26 2 0,-415-4 0,222-2 0,219 2 0,0 1 0,-33 7 0,-32 4 0,-641-11 0,354-5 0,275 5 0,-106-5 0,127-8 0,53 6 0,-1 1 0,-31 0 0,-1090 3 94,519 3-1553,604-2-5367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0:58:35.41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53 0 24575,'-1'1'0,"0"-1"0,0 0 0,0 1 0,-1-1 0,1 1 0,0 0 0,1-1 0,-1 1 0,0 0 0,0 0 0,0 0 0,0-1 0,0 1 0,1 0 0,-1 0 0,0 0 0,1 0 0,-1 0 0,1 0 0,-1 0 0,1 1 0,0-1 0,-1 0 0,1 0 0,0 0 0,0 0 0,0 2 0,-5 38 0,5-36 0,-3 433 0,5-224 0,0-135 0,-4 90 0,-10-102 0,7-49 0,2 0 0,-3 29 0,4 661 0,5-345 0,-2-345 0,1 1 0,8 33 0,-6-32 0,0 0 0,1 25 0,-7 100 0,4 58 0,10-129 0,-7-51 0,-2 0 0,2 31 0,-6 26 0,-1-41 0,2 1 0,2-1 0,13 73 0,-8-69 0,-3 0 0,0 0 0,-3 0 0,-5 48 0,1 10 0,3 2986 0,2-3058 0,10 55 0,-7-55 0,3 53 0,-9 765 0,2-828 0,1 0 0,7 33 0,4 32 0,-15 80 0,4 70 0,10-167 0,-8-49 0,0 0 0,1 29 0,-3 644 0,-4-336 0,2 2310 0,1-2646 0,1 0 0,7 32 0,4 33 0,-13-60-1365,0-3-5461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1:10:46.12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27 1 24575,'-2'80'0,"4"90"0,10-95 0,-7-53 0,-1 1 0,0 31 0,-2 47 0,-5 172 0,-9-199 0,7-51 0,1 0 0,0 31 0,3 1088 0,3-515 0,-1-608 0,1 0 0,7 32 0,4 34 0,-12-58 0,0 0 0,12 53 0,-6-37 0,-2 1 0,-2-1 0,-2 0 0,-5 48 0,2 9 0,4 13 0,-5 122 0,0-214 0,-1 0 0,-1-1 0,-8 21 0,7-24 0,1 1 0,1-1 0,0 1 0,-2 33 0,4-25 0,-9 45 0,6-46 0,2 1 0,-2 25 0,6 498-1365,-1-528-5461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4:35:45.3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19593 19 24575,'-52'0'0,"1"2"0,-54 10 0,53-6 0,1-3 0,-87-5 0,34-1 0,-2712 3 0,2669-19 0,60 21 0,-65-4 0,92-6 0,39 4 0,0 1 0,-24 0 0,-1263 4 0,1162 18 0,32-21 0,-85 3 0,139 8 0,39-5 0,0-1 0,-24 0 0,-1576-4 0,1475 21 0,-978-21 0,978 20 0,-1328-20 0,1290 21 0,121-20 0,-95 13 0,125-10 0,-60-2 0,67-2 0,0 1 0,-1 2 0,1 0 0,-26 6 0,18-2 0,-1-2 0,1-2 0,-1 0 0,-46-6 0,-6 2 0,-318 2 0,259-20 0,87 21 0,30 0 0,0-1 0,0-1 0,-54-10 0,48 5 0,-1 2 0,1 2 0,-1 1 0,-41 4 0,-9 0 0,-706-3 0,646-20 0,-1399 19 0,733 3 0,628 18 0,-1289-21 0,1327 20 0,-1190-19 0,628-1 0,675-2-1365,21-1-5461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4:36:38.3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88 13777 24575,'1'-78'0,"-3"-88"0,-6 115 0,-1-19 0,-9-87 0,19-609 0,17 627 0,-18 97 0,-1 18 0,1 0 0,2 0 0,7-43 0,-6 47 0,0 0 0,-1 1 0,-2-27 0,0 26 0,1 0 0,0 0 0,6-24 0,-2 9 0,-1-1 0,-1 0 0,-2 0 0,-5-40 0,2-11 0,1 27 0,-1 29 0,2-1 0,1 0 0,2 1 0,6-33 0,-3 29 0,-2 1 0,-1-1 0,-2 1 0,-5-48 0,1-5 0,3-887 0,-18 800 0,1-52 0,18 191 0,0 7 0,-1 0 0,-1 0 0,-10-51 0,-1-17 0,4 21 0,4 40 0,1 0 0,5-68 0,0 59 0,-4-48 0,-6 32 0,4 35 0,-1-47 0,6-1424 0,-20 1322 0,21 57 0,-4-132 0,-5 182 0,2 27 0,0-44 0,6-508 0,17 437 0,-19 100 0,-1 26 0,2 0 0,1-1 0,1 1 0,8-33 0,-5 28 0,-1-1 0,-1 1 0,-2-1 0,-5-46 0,2-6 0,-1-39 0,6-131 0,5 198 0,-4 33 0,1-45 0,-5-991 0,-18 906 0,19-245 0,-20 263 0,20-437 0,17 436 0,-17 98 0,11-79 0,-7 72 0,-2-1 0,-5-82 0,0 33 0,2-407 0,18 367 0,-19-524 0,19 506 0,-18-244-1365,0 385-5461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734F6-109B-434F-BE30-BD9B9839A24D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15FA44-9785-49E1-A367-B5E566879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762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15FA44-9785-49E1-A367-B5E566879D0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767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15FA44-9785-49E1-A367-B5E566879D0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567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4/25/2024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49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4/25/2024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845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4/25/2024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071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4/25/2024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655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4/25/2024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911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4/25/2024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917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4/25/2024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675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4/25/2024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556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4/25/2024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254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53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885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5621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customXml" Target="../ink/ink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customXml" Target="../ink/ink1.xml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customXml" Target="../ink/ink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customXml" Target="../ink/ink5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7.png"/><Relationship Id="rId5" Type="http://schemas.openxmlformats.org/officeDocument/2006/relationships/customXml" Target="../ink/ink4.xml"/><Relationship Id="rId10" Type="http://schemas.openxmlformats.org/officeDocument/2006/relationships/customXml" Target="../ink/ink6.xml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.xml"/><Relationship Id="rId5" Type="http://schemas.openxmlformats.org/officeDocument/2006/relationships/image" Target="../media/image31.png"/><Relationship Id="rId4" Type="http://schemas.openxmlformats.org/officeDocument/2006/relationships/customXml" Target="../ink/ink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F964A-9B4B-3E69-21C2-8B2F40401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Malware Analysis</a:t>
            </a:r>
            <a:b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E599AF-4AEC-0E70-164E-D6A7C6B78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Network Technology Background">
            <a:extLst>
              <a:ext uri="{FF2B5EF4-FFF2-40B4-BE49-F238E27FC236}">
                <a16:creationId xmlns:a16="http://schemas.microsoft.com/office/drawing/2014/main" id="{C6C2B56F-25D8-1DD1-FE7E-71ADFE33B2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75" r="13153" b="-2"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601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1B4C78-62C7-8609-F5D5-2521B5376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83659"/>
            <a:ext cx="6398467" cy="35743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88572A-60CA-3975-6AB0-246370BD4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348" y="2694244"/>
            <a:ext cx="7070035" cy="39517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BE8E93-72C3-DAA9-310A-A6492538A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1718"/>
            <a:ext cx="6201326" cy="346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19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DF6420-4913-BB02-1FC8-CBF0AF00F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27966" cy="37042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46290B-1F5E-904E-7FBA-2D58E84D9A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41" t="7643" r="7906"/>
          <a:stretch/>
        </p:blipFill>
        <p:spPr>
          <a:xfrm>
            <a:off x="5664665" y="2756452"/>
            <a:ext cx="6527335" cy="410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61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FB7036-44C1-EA0E-A2B2-910DFB04A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Examine Static Properties: PE Files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F2E9B5-3BC1-2976-1D96-E0688D7B7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318" y="2191603"/>
            <a:ext cx="10659035" cy="3677385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peframe &lt;filename.exe&gt;: Hashes, file name, file type, suspicious sections, section entropy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pecheck</a:t>
            </a:r>
            <a:r>
              <a:rPr lang="en-US" dirty="0"/>
              <a:t> &lt;filename.exe&gt;: Hashes,   section entropy, section imports (</a:t>
            </a:r>
            <a:r>
              <a:rPr lang="en-US" dirty="0" err="1"/>
              <a:t>dll</a:t>
            </a:r>
            <a:r>
              <a:rPr lang="en-US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pe-tree &lt;filename.exe&gt;: GUI based Python module made for viewing PE files in a tree-view using </a:t>
            </a:r>
            <a:r>
              <a:rPr lang="en-US" dirty="0" err="1"/>
              <a:t>pefile</a:t>
            </a:r>
            <a:r>
              <a:rPr lang="en-US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737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2DF871-D3EC-B877-0AC5-A62C6ABFF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59" y="0"/>
            <a:ext cx="12250659" cy="6843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D06DA0-B2B3-F106-E4F8-B8C7C1EB2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732" y="1737772"/>
            <a:ext cx="4770268" cy="847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7CF40E-8193-2AD7-6625-792C619DA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1732" y="2569086"/>
            <a:ext cx="4770268" cy="42889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CE01080-CD44-307F-500A-D08EC03594C9}"/>
                  </a:ext>
                </a:extLst>
              </p14:cNvPr>
              <p14:cNvContentPartPr/>
              <p14:nvPr/>
            </p14:nvContentPartPr>
            <p14:xfrm>
              <a:off x="7341494" y="1712800"/>
              <a:ext cx="4838760" cy="5130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CE01080-CD44-307F-500A-D08EC03594C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32494" y="1704160"/>
                <a:ext cx="4856400" cy="514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2170CEF-EAFE-822D-39BA-A768CF65D1EE}"/>
                  </a:ext>
                </a:extLst>
              </p14:cNvPr>
              <p14:cNvContentPartPr/>
              <p14:nvPr/>
            </p14:nvContentPartPr>
            <p14:xfrm>
              <a:off x="5477054" y="264520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2170CEF-EAFE-822D-39BA-A768CF65D1E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68414" y="26365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F5BAF04-5ACF-84B0-F997-039D50A2CB65}"/>
                  </a:ext>
                </a:extLst>
              </p14:cNvPr>
              <p14:cNvContentPartPr/>
              <p14:nvPr/>
            </p14:nvContentPartPr>
            <p14:xfrm>
              <a:off x="7501334" y="1232920"/>
              <a:ext cx="5760" cy="19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F5BAF04-5ACF-84B0-F997-039D50A2CB6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92694" y="1223920"/>
                <a:ext cx="23400" cy="3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857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409E8A-81F3-F5B6-AA24-C67AC03BB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88"/>
            <a:ext cx="12192000" cy="68176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3BB4A6-C7AA-7A41-8BC2-A0CF3471B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73575"/>
            <a:ext cx="6096000" cy="177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D9F9FF-6E5F-22DC-6A9A-E545CCBD4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50637"/>
            <a:ext cx="6421152" cy="23531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0A744F4-A2B4-C9CD-578E-4397C3C67E97}"/>
                  </a:ext>
                </a:extLst>
              </p14:cNvPr>
              <p14:cNvContentPartPr/>
              <p14:nvPr/>
            </p14:nvContentPartPr>
            <p14:xfrm>
              <a:off x="6052094" y="2112791"/>
              <a:ext cx="6122160" cy="59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0A744F4-A2B4-C9CD-578E-4397C3C67E9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43094" y="2104151"/>
                <a:ext cx="61398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6D7C49B-A9D7-C06B-C627-8DED7514816F}"/>
                  </a:ext>
                </a:extLst>
              </p14:cNvPr>
              <p14:cNvContentPartPr/>
              <p14:nvPr/>
            </p14:nvContentPartPr>
            <p14:xfrm>
              <a:off x="6049934" y="2151311"/>
              <a:ext cx="64440" cy="4454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6D7C49B-A9D7-C06B-C627-8DED7514816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40934" y="2142311"/>
                <a:ext cx="82080" cy="447192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CAC1906B-C5DE-9146-9B72-B2155B7D36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4681086"/>
            <a:ext cx="6421152" cy="23020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A54FBCE-F144-D58C-ECD7-EAEAEEC48240}"/>
                  </a:ext>
                </a:extLst>
              </p14:cNvPr>
              <p14:cNvContentPartPr/>
              <p14:nvPr/>
            </p14:nvContentPartPr>
            <p14:xfrm>
              <a:off x="6077294" y="5109219"/>
              <a:ext cx="30240" cy="1711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A54FBCE-F144-D58C-ECD7-EAEAEEC4824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68294" y="5100579"/>
                <a:ext cx="47880" cy="172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9563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1A0D90-6E0D-EF97-5CEB-27E3A12B8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2"/>
            <a:ext cx="12192000" cy="680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85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F7EC08-04B0-642A-0646-F568B7CBA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04"/>
            <a:ext cx="12192000" cy="68145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46D0F2-4628-DAB5-9BDF-CFE68F998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756" y="1848678"/>
            <a:ext cx="6991244" cy="49876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06F1599-52A3-35C6-748D-39CFD02233B1}"/>
                  </a:ext>
                </a:extLst>
              </p14:cNvPr>
              <p14:cNvContentPartPr/>
              <p14:nvPr/>
            </p14:nvContentPartPr>
            <p14:xfrm>
              <a:off x="5151694" y="1835097"/>
              <a:ext cx="7053840" cy="48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06F1599-52A3-35C6-748D-39CFD02233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42694" y="1826097"/>
                <a:ext cx="707148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E871DCE-EC68-A40B-C1AF-5BA8B67933C7}"/>
                  </a:ext>
                </a:extLst>
              </p14:cNvPr>
              <p14:cNvContentPartPr/>
              <p14:nvPr/>
            </p14:nvContentPartPr>
            <p14:xfrm>
              <a:off x="5147946" y="1860431"/>
              <a:ext cx="46440" cy="49600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E871DCE-EC68-A40B-C1AF-5BA8B67933C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38946" y="1851791"/>
                <a:ext cx="64080" cy="497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09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125E3B8-AC05-6F11-3036-F464A474A94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7024" r="6753" b="-1"/>
          <a:stretch/>
        </p:blipFill>
        <p:spPr>
          <a:xfrm>
            <a:off x="-32" y="10"/>
            <a:ext cx="12192031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FD57664-637D-40CA-83F2-B729A932B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915076"/>
            <a:ext cx="12188952" cy="1942924"/>
          </a:xfrm>
          <a:prstGeom prst="rect">
            <a:avLst/>
          </a:prstGeom>
          <a:gradFill>
            <a:gsLst>
              <a:gs pos="4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61A584-FF27-EAAD-5184-32BD71E5C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/>
              <a:t>Key Takeaways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16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DB7D0-8AE5-69ED-E336-7A99C36123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51B80D-882E-D970-33F9-31FB488D8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Intro to Malwarebytes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54295-F333-6964-7DD1-5AFD0C79C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/>
          </a:bodyPr>
          <a:lstStyle/>
          <a:p>
            <a:r>
              <a:rPr lang="en-US"/>
              <a:t>Malwarebytes is anti-malware software for Microsoft Windows, macOS, ChromeOS, Android, and iOS that finds and removes malware.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254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92F08E1-E8FD-757E-F4E0-7B3A9730A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2503" r="2" b="2955"/>
          <a:stretch/>
        </p:blipFill>
        <p:spPr>
          <a:xfrm>
            <a:off x="6092952" y="0"/>
            <a:ext cx="6099048" cy="3428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7E333E-3A75-97A9-6CA4-FA562BF661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l="873" r="3651" b="1"/>
          <a:stretch/>
        </p:blipFill>
        <p:spPr>
          <a:xfrm>
            <a:off x="-3050" y="0"/>
            <a:ext cx="6090981" cy="3428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FC1BDA-92FF-19A5-A1A0-909F0179B4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</a:blip>
          <a:srcRect t="15455" r="2" b="2"/>
          <a:stretch/>
        </p:blipFill>
        <p:spPr>
          <a:xfrm>
            <a:off x="-1" y="3429000"/>
            <a:ext cx="6099048" cy="3429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E82101-2447-1E7F-59A9-B9ACBD1FC8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35000"/>
          </a:blip>
          <a:srcRect r="2" b="15011"/>
          <a:stretch/>
        </p:blipFill>
        <p:spPr>
          <a:xfrm>
            <a:off x="6102096" y="3429000"/>
            <a:ext cx="6089904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4A415C-196D-3DFC-41B8-EE8757222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Malwarebytes Download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34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239DD-4893-FCE8-2C95-DA80A4748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49B8E-7494-C51C-65A8-F011C71B0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compare and evaluate the capabilities of the Malware Analysis Tools: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MalwareBytes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FlareVM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REMnux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Malware Analysis is a crucial step towards  the identification of IoC’s, attack vectors, and the execution of malware within a system.</a:t>
            </a:r>
          </a:p>
          <a:p>
            <a:pPr marL="384048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147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1" name="Rectangle 1040">
            <a:extLst>
              <a:ext uri="{FF2B5EF4-FFF2-40B4-BE49-F238E27FC236}">
                <a16:creationId xmlns:a16="http://schemas.microsoft.com/office/drawing/2014/main" id="{0F6F1E82-F603-49E4-9641-09EEA984A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A4E0B5-89BE-69F6-443B-AB8643047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Testing Environment </a:t>
            </a:r>
            <a:endParaRPr lang="en-US" dirty="0"/>
          </a:p>
        </p:txBody>
      </p: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C81CFD00-FC30-4AFB-A61F-3127B2C90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9D1595AB-90F6-488F-B5E3-F8CFCC8FA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02601B-D457-FDBB-4116-7376B574A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325" y="2283909"/>
            <a:ext cx="2845768" cy="183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0EDD156-A3C7-78BE-8862-184881BF0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458" y="2266816"/>
            <a:ext cx="3100742" cy="184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5EDF71C-1672-C047-0328-8A85A6661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496" y="2098515"/>
            <a:ext cx="2649504" cy="201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4970FFB-416C-8FE8-A11A-77403A7AC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325" y="4116472"/>
            <a:ext cx="2482843" cy="202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FFC1380-400C-F340-B1B7-F0AA0A4A6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136" y="4021687"/>
            <a:ext cx="2453808" cy="202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802D19BA-9D8C-1D68-FA6A-A83A5AFFB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606" y="4109634"/>
            <a:ext cx="2551084" cy="195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6934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4E0B5-89BE-69F6-443B-AB8643047C8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33600" y="287338"/>
            <a:ext cx="10058400" cy="1449387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E4FB93-310F-6756-0E78-E41CF464A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57" y="1856838"/>
            <a:ext cx="3873362" cy="271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8FB6A6-9702-A0EB-4EC9-8A488FD43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225" y="287338"/>
            <a:ext cx="3756992" cy="2655235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49B1592E-BE20-E02B-3456-7E08177C0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018" y="3173197"/>
            <a:ext cx="4295733" cy="303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76D2CEF8-C9FD-0918-2FFE-20A11ECBA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217" y="1736725"/>
            <a:ext cx="4408715" cy="311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085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45908C-0AA8-02B4-F160-E8263DBF2FC1}"/>
              </a:ext>
            </a:extLst>
          </p:cNvPr>
          <p:cNvSpPr txBox="1"/>
          <p:nvPr/>
        </p:nvSpPr>
        <p:spPr>
          <a:xfrm>
            <a:off x="7859485" y="634946"/>
            <a:ext cx="3690257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spc="-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Experience and suggestions </a:t>
            </a: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4B1F14F2-75B2-37F0-A3D0-5BE2F0446F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12" r="-1" b="-1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28" name="!!Straight Connector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42633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B199DE0-831A-3BCB-BDD8-296955B157CF}"/>
              </a:ext>
            </a:extLst>
          </p:cNvPr>
          <p:cNvSpPr txBox="1"/>
          <p:nvPr/>
        </p:nvSpPr>
        <p:spPr>
          <a:xfrm>
            <a:off x="7859485" y="2407436"/>
            <a:ext cx="3690257" cy="346165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700" u="sng">
                <a:solidFill>
                  <a:schemeClr val="tx1">
                    <a:lumMod val="75000"/>
                    <a:lumOff val="25000"/>
                  </a:schemeClr>
                </a:solidFill>
              </a:rPr>
              <a:t>Experience with MalwareBytes During Testing: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</a:rPr>
              <a:t>Rapid Detection: MalwareBytes quickly identified a wide range of malware samples, showcasing its efficient scanning capabilities.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</a:rPr>
              <a:t>Effective Removal: Successfully removed detected malware without requiring complex user interventions, simplifying the remediation process.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</a:rPr>
              <a:t>User-Friendly Interface: The interface is intuitive and easy to navigate, making it accessible for users of all expertise levels.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</a:rPr>
              <a:t>Real-Time Protection: Offers continuous monitoring and protection, effectively blocking threats before they can cause harm.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</a:rPr>
              <a:t>Minimal Performance Impact: Operates without significantly slowing down the system, ensuring that routine tasks can be performed without disruption.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700" u="sng">
                <a:solidFill>
                  <a:schemeClr val="tx1">
                    <a:lumMod val="75000"/>
                    <a:lumOff val="25000"/>
                  </a:schemeClr>
                </a:solidFill>
              </a:rPr>
              <a:t>Suggestions for Users Based on the Testing Experience: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</a:rPr>
              <a:t>Regular Updates: Keep MalwareBytes updated to ensure the latest malware definitions and software enhancements are in place for optimal protection.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</a:rPr>
              <a:t>Scheduled Scans: Set up scheduled scans during off-peak hours to maintain routine checks without affecting daily operations.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</a:rPr>
              <a:t>Explore Additional Features: Take advantage of other features such as ransomware protection and exploit prevention, which enhance overall security posture.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</a:rPr>
              <a:t>Use Alongside Other Security Measures: While MalwareBytes is effective, complementing it with other security solutions like firewalls and antivirus software can provide layered protection.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</a:rPr>
              <a:t>Stay Informed: Regularly check for insights and alerts provided by MalwareBytes, which can inform about new threats and security trends.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142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00009-C850-7302-152A-02DAB093F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 to FlareVM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E983D-4515-A993-8B47-21482F488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282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2298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AE654-8E31-A16C-E0A8-AF87AEF7A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964843"/>
            <a:ext cx="3974841" cy="73628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AF2D09-263F-F25D-9FEE-12D7CE303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0" y="2928608"/>
            <a:ext cx="3974841" cy="291082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8AB26D-DC18-588A-6462-A29798D17F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974841" y="1979675"/>
            <a:ext cx="4049486" cy="73628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23915D-0EA4-1234-FA4A-8BB02234E1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974841" y="2913776"/>
            <a:ext cx="4049486" cy="291082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202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F77982-91F6-5388-9D28-3DBC22E51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97796" y="620764"/>
            <a:ext cx="3838704" cy="736282"/>
          </a:xfrm>
        </p:spPr>
        <p:txBody>
          <a:bodyPr/>
          <a:lstStyle/>
          <a:p>
            <a:pPr algn="ctr"/>
            <a:r>
              <a:rPr lang="en-US" dirty="0"/>
              <a:t>Static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C1461F-5E7E-A5A3-C27A-CBEB1BD38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166152"/>
            <a:ext cx="4639736" cy="37029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Non-Invasive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does not execute malware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automation and applied to multiple samples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Inspection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insight on logic and behavior of malware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1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Visibility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cannot observe behavior during execution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difficult to understand/advanced static analysis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Evasion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obfuscation/packing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8E90EB-8993-04D1-5EFF-61F9BAA635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6459" y="620764"/>
            <a:ext cx="3838705" cy="736282"/>
          </a:xfrm>
        </p:spPr>
        <p:txBody>
          <a:bodyPr/>
          <a:lstStyle/>
          <a:p>
            <a:pPr algn="ctr"/>
            <a:r>
              <a:rPr lang="en-US" dirty="0"/>
              <a:t>Dynamic 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9CD910-06F6-B774-77DF-D5A45960B7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5944" y="2166151"/>
            <a:ext cx="4639736" cy="37029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Visibility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malware execution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Extraction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allows extraction of payloads via network traffic analyzer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Behavior Detection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detect and identifies anomalies throughout the system during execution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Contamination Risk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risk of contaminating host system and network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requires controlled environment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Evasion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malware can detect sandbox environment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D50EDD-D004-31CC-E113-BB9EF3A2AC99}"/>
              </a:ext>
            </a:extLst>
          </p:cNvPr>
          <p:cNvSpPr txBox="1"/>
          <p:nvPr/>
        </p:nvSpPr>
        <p:spPr>
          <a:xfrm>
            <a:off x="5802445" y="804239"/>
            <a:ext cx="648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2449656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80861964-D86C-4A50-8F6D-B466384A6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B10CF0-F3C2-4D81-7BC9-0BCF2B93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Intro to REMnux</a:t>
            </a:r>
          </a:p>
        </p:txBody>
      </p:sp>
      <p:pic>
        <p:nvPicPr>
          <p:cNvPr id="7" name="Content Placeholder 6" descr="A white and orange logo&#10;&#10;Description automatically generated">
            <a:extLst>
              <a:ext uri="{FF2B5EF4-FFF2-40B4-BE49-F238E27FC236}">
                <a16:creationId xmlns:a16="http://schemas.microsoft.com/office/drawing/2014/main" id="{0405BB87-ABB4-3930-8268-C13F55A2F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60" y="587898"/>
            <a:ext cx="5160311" cy="3317342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54A678E-8F30-4E92-A5BF-F5D03D011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8967" y="2246569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ontent Placeholder 53">
            <a:extLst>
              <a:ext uri="{FF2B5EF4-FFF2-40B4-BE49-F238E27FC236}">
                <a16:creationId xmlns:a16="http://schemas.microsoft.com/office/drawing/2014/main" id="{3431BA1F-38D0-77B3-1D40-F99A32EDE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407436"/>
            <a:ext cx="3690257" cy="3461658"/>
          </a:xfrm>
        </p:spPr>
        <p:txBody>
          <a:bodyPr>
            <a:normAutofit/>
          </a:bodyPr>
          <a:lstStyle/>
          <a:p>
            <a:r>
              <a:rPr lang="en-US" dirty="0"/>
              <a:t>REMnux is a Linux toolkit utilized mainly for reverse-engineering and analyzing of malicious software.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2BDE551-930A-4FE1-8434-09824E32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697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512144-CC85-AA42-A27A-00AD0B55A762}"/>
              </a:ext>
            </a:extLst>
          </p:cNvPr>
          <p:cNvSpPr txBox="1"/>
          <p:nvPr/>
        </p:nvSpPr>
        <p:spPr>
          <a:xfrm>
            <a:off x="965201" y="643467"/>
            <a:ext cx="6255026" cy="5054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REMnux Download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624C8D3-B9AD-4F4F-8554-4EAF3724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2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A0AA8-7C79-E2C1-D905-3A840E4B73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7123"/>
          <a:stretch/>
        </p:blipFill>
        <p:spPr>
          <a:xfrm>
            <a:off x="877078" y="321733"/>
            <a:ext cx="5119549" cy="27221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D56F1F-1D63-1A39-B021-4C4515D70D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6" r="-2" b="9087"/>
          <a:stretch/>
        </p:blipFill>
        <p:spPr>
          <a:xfrm>
            <a:off x="-528797" y="3043852"/>
            <a:ext cx="7426747" cy="3651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4090EB-A880-0EBC-9B17-99A7E6A94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627" y="1027499"/>
            <a:ext cx="6243535" cy="348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628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014DE1B-FD50-40B1-A8A5-304666E7C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B41FE9-4F8F-4675-8668-D3330B371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FC96EC4-5D0D-6317-6291-B8619BE0EB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702" t="6352" r="5156" b="13110"/>
          <a:stretch/>
        </p:blipFill>
        <p:spPr bwMode="auto">
          <a:xfrm>
            <a:off x="798745" y="1540166"/>
            <a:ext cx="5136388" cy="3796309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230929C-760C-4746-B0AE-0D09A78A8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038225"/>
            <a:ext cx="0" cy="47625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omputer screen with a blue screen&#10;&#10;Description automatically generated">
            <a:extLst>
              <a:ext uri="{FF2B5EF4-FFF2-40B4-BE49-F238E27FC236}">
                <a16:creationId xmlns:a16="http://schemas.microsoft.com/office/drawing/2014/main" id="{4128CB28-59F9-29CC-07D5-A043784C77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430" r="57051"/>
          <a:stretch/>
        </p:blipFill>
        <p:spPr bwMode="auto">
          <a:xfrm>
            <a:off x="6096000" y="1775989"/>
            <a:ext cx="5782452" cy="3324661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54591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0EB95C-573D-3BD9-7E5B-A838219311BC}"/>
              </a:ext>
            </a:extLst>
          </p:cNvPr>
          <p:cNvSpPr txBox="1"/>
          <p:nvPr/>
        </p:nvSpPr>
        <p:spPr>
          <a:xfrm>
            <a:off x="3836504" y="758951"/>
            <a:ext cx="7319175" cy="33749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Examine Static Properties of Windows Executables (PE)</a:t>
            </a:r>
          </a:p>
        </p:txBody>
      </p:sp>
      <p:pic>
        <p:nvPicPr>
          <p:cNvPr id="6" name="Graphic 5" descr="Magnifying glass">
            <a:extLst>
              <a:ext uri="{FF2B5EF4-FFF2-40B4-BE49-F238E27FC236}">
                <a16:creationId xmlns:a16="http://schemas.microsoft.com/office/drawing/2014/main" id="{C4368241-7828-A6B5-0068-DD908C27C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36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FF17D-EE1A-0CDD-0F56-74423B659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How to start the analysis of a suspicious file?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6B2245-E3A6-575C-1830-5C1B51CC1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If you encounter a suspicious Windows portable executable, how can you begin your analysis and how do you know what tools to utilize?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What process should you take to determine the nature of a file and decide whether further investigation is necessary?</a:t>
            </a:r>
          </a:p>
        </p:txBody>
      </p:sp>
    </p:spTree>
    <p:extLst>
      <p:ext uri="{BB962C8B-B14F-4D97-AF65-F5344CB8AC3E}">
        <p14:creationId xmlns:p14="http://schemas.microsoft.com/office/powerpoint/2010/main" val="211110564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1B2130"/>
      </a:dk2>
      <a:lt2>
        <a:srgbClr val="F0F3F1"/>
      </a:lt2>
      <a:accent1>
        <a:srgbClr val="D937B0"/>
      </a:accent1>
      <a:accent2>
        <a:srgbClr val="AC25C7"/>
      </a:accent2>
      <a:accent3>
        <a:srgbClr val="7B37D9"/>
      </a:accent3>
      <a:accent4>
        <a:srgbClr val="3A3ACC"/>
      </a:accent4>
      <a:accent5>
        <a:srgbClr val="377AD9"/>
      </a:accent5>
      <a:accent6>
        <a:srgbClr val="25ACC7"/>
      </a:accent6>
      <a:hlink>
        <a:srgbClr val="3F5FBF"/>
      </a:hlink>
      <a:folHlink>
        <a:srgbClr val="7F7F7F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1755</TotalTime>
  <Words>568</Words>
  <Application>Microsoft Office PowerPoint</Application>
  <PresentationFormat>Widescreen</PresentationFormat>
  <Paragraphs>64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Aptos</vt:lpstr>
      <vt:lpstr>Arial</vt:lpstr>
      <vt:lpstr>Calibri</vt:lpstr>
      <vt:lpstr>Sagona Book</vt:lpstr>
      <vt:lpstr>Sagona ExtraLight</vt:lpstr>
      <vt:lpstr>Times New Roman</vt:lpstr>
      <vt:lpstr>RetrospectVTI</vt:lpstr>
      <vt:lpstr>Comparison of Malware Analysis Tools</vt:lpstr>
      <vt:lpstr>Purpose</vt:lpstr>
      <vt:lpstr>PowerPoint Presentation</vt:lpstr>
      <vt:lpstr>Intro to REMnux</vt:lpstr>
      <vt:lpstr>PowerPoint Presentation</vt:lpstr>
      <vt:lpstr>PowerPoint Presentation</vt:lpstr>
      <vt:lpstr>PowerPoint Presentation</vt:lpstr>
      <vt:lpstr>PowerPoint Presentation</vt:lpstr>
      <vt:lpstr>How to start the analysis of a suspicious file?</vt:lpstr>
      <vt:lpstr>PowerPoint Presentation</vt:lpstr>
      <vt:lpstr>PowerPoint Presentation</vt:lpstr>
      <vt:lpstr>Examine Static Properties: PE Files</vt:lpstr>
      <vt:lpstr>PowerPoint Presentation</vt:lpstr>
      <vt:lpstr>PowerPoint Presentation</vt:lpstr>
      <vt:lpstr>PowerPoint Presentation</vt:lpstr>
      <vt:lpstr>PowerPoint Presentation</vt:lpstr>
      <vt:lpstr>Key Takeaways</vt:lpstr>
      <vt:lpstr>Intro to Malwarebytes</vt:lpstr>
      <vt:lpstr>Malwarebytes Download</vt:lpstr>
      <vt:lpstr>Testing Environment </vt:lpstr>
      <vt:lpstr>Results</vt:lpstr>
      <vt:lpstr>PowerPoint Presentation</vt:lpstr>
      <vt:lpstr>Intro to FlareVM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Comparison of Malware Analysis Tools</dc:title>
  <dc:creator>Derek Garcia</dc:creator>
  <cp:lastModifiedBy>De La Paz, Kyle Andrew A.</cp:lastModifiedBy>
  <cp:revision>3</cp:revision>
  <dcterms:created xsi:type="dcterms:W3CDTF">2024-04-23T02:31:47Z</dcterms:created>
  <dcterms:modified xsi:type="dcterms:W3CDTF">2024-04-25T05:25:57Z</dcterms:modified>
</cp:coreProperties>
</file>